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4"/>
  </p:notesMasterIdLst>
  <p:handoutMasterIdLst>
    <p:handoutMasterId r:id="rId25"/>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 id="286" r:id="rId21"/>
    <p:sldId id="287" r:id="rId22"/>
    <p:sldId id="288"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6" autoAdjust="0"/>
    <p:restoredTop sz="69110" autoAdjust="0"/>
  </p:normalViewPr>
  <p:slideViewPr>
    <p:cSldViewPr>
      <p:cViewPr varScale="1">
        <p:scale>
          <a:sx n="100" d="100"/>
          <a:sy n="100" d="100"/>
        </p:scale>
        <p:origin x="2760"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undo custSel modSld modMainMaster">
      <pc:chgData name="Tobar, Malena" userId="9230a1f3-c5c2-40c2-b18e-6efb2e99c739" providerId="ADAL" clId="{51A41E0A-7C73-5A3A-AF27-64F1971112DD}" dt="2025-09-12T01:23:31.666" v="688" actId="478"/>
      <pc:docMkLst>
        <pc:docMk/>
      </pc:docMkLst>
      <pc:sldChg chg="modNotesTx">
        <pc:chgData name="Tobar, Malena" userId="9230a1f3-c5c2-40c2-b18e-6efb2e99c739" providerId="ADAL" clId="{51A41E0A-7C73-5A3A-AF27-64F1971112DD}" dt="2025-08-25T15:07:15.978" v="148" actId="790"/>
        <pc:sldMkLst>
          <pc:docMk/>
          <pc:sldMk cId="336364739" sldId="264"/>
        </pc:sldMkLst>
      </pc:sldChg>
      <pc:sldChg chg="delSp modSp mod">
        <pc:chgData name="Tobar, Malena" userId="9230a1f3-c5c2-40c2-b18e-6efb2e99c739" providerId="ADAL" clId="{51A41E0A-7C73-5A3A-AF27-64F1971112DD}" dt="2025-09-12T01:23:31.666" v="688" actId="478"/>
        <pc:sldMkLst>
          <pc:docMk/>
          <pc:sldMk cId="4250189459" sldId="266"/>
        </pc:sldMkLst>
        <pc:spChg chg="del">
          <ac:chgData name="Tobar, Malena" userId="9230a1f3-c5c2-40c2-b18e-6efb2e99c739" providerId="ADAL" clId="{51A41E0A-7C73-5A3A-AF27-64F1971112DD}" dt="2025-09-12T01:23:31.666" v="688" actId="478"/>
          <ac:spMkLst>
            <pc:docMk/>
            <pc:sldMk cId="4250189459" sldId="266"/>
            <ac:spMk id="2" creationId="{17CEBE55-9D7B-29C1-4EAF-3D818B8B8F10}"/>
          </ac:spMkLst>
        </pc:spChg>
        <pc:spChg chg="mod">
          <ac:chgData name="Tobar, Malena" userId="9230a1f3-c5c2-40c2-b18e-6efb2e99c739" providerId="ADAL" clId="{51A41E0A-7C73-5A3A-AF27-64F1971112DD}" dt="2025-08-25T15:09:36.145" v="188" actId="14100"/>
          <ac:spMkLst>
            <pc:docMk/>
            <pc:sldMk cId="4250189459" sldId="266"/>
            <ac:spMk id="3" creationId="{52E75411-0B3F-EF43-C5EA-751068CFF745}"/>
          </ac:spMkLst>
        </pc:spChg>
      </pc:sldChg>
      <pc:sldChg chg="modSp mod modNotesTx">
        <pc:chgData name="Tobar, Malena" userId="9230a1f3-c5c2-40c2-b18e-6efb2e99c739" providerId="ADAL" clId="{51A41E0A-7C73-5A3A-AF27-64F1971112DD}" dt="2025-08-25T15:42:40.755" v="272" actId="20577"/>
        <pc:sldMkLst>
          <pc:docMk/>
          <pc:sldMk cId="2940124673" sldId="267"/>
        </pc:sldMkLst>
        <pc:spChg chg="mod">
          <ac:chgData name="Tobar, Malena" userId="9230a1f3-c5c2-40c2-b18e-6efb2e99c739" providerId="ADAL" clId="{51A41E0A-7C73-5A3A-AF27-64F1971112DD}" dt="2025-08-25T15:42:40.755" v="272" actId="20577"/>
          <ac:spMkLst>
            <pc:docMk/>
            <pc:sldMk cId="2940124673" sldId="267"/>
            <ac:spMk id="5" creationId="{FB67BC36-FF11-8150-B054-E3F014E098FD}"/>
          </ac:spMkLst>
        </pc:spChg>
      </pc:sldChg>
      <pc:sldChg chg="addSp delSp modSp mod modNotesTx">
        <pc:chgData name="Tobar, Malena" userId="9230a1f3-c5c2-40c2-b18e-6efb2e99c739" providerId="ADAL" clId="{51A41E0A-7C73-5A3A-AF27-64F1971112DD}" dt="2025-08-25T15:44:37.034" v="333" actId="20577"/>
        <pc:sldMkLst>
          <pc:docMk/>
          <pc:sldMk cId="3734570181" sldId="268"/>
        </pc:sldMkLst>
        <pc:spChg chg="add mod">
          <ac:chgData name="Tobar, Malena" userId="9230a1f3-c5c2-40c2-b18e-6efb2e99c739" providerId="ADAL" clId="{51A41E0A-7C73-5A3A-AF27-64F1971112DD}" dt="2025-08-25T15:43:14.448" v="285" actId="1038"/>
          <ac:spMkLst>
            <pc:docMk/>
            <pc:sldMk cId="3734570181" sldId="268"/>
            <ac:spMk id="2" creationId="{7C70445A-A150-A0AF-D424-0329E3F5E46F}"/>
          </ac:spMkLst>
        </pc:spChg>
        <pc:spChg chg="mod">
          <ac:chgData name="Tobar, Malena" userId="9230a1f3-c5c2-40c2-b18e-6efb2e99c739" providerId="ADAL" clId="{51A41E0A-7C73-5A3A-AF27-64F1971112DD}" dt="2025-08-25T15:43:28.210" v="307" actId="20577"/>
          <ac:spMkLst>
            <pc:docMk/>
            <pc:sldMk cId="3734570181" sldId="268"/>
            <ac:spMk id="6" creationId="{F0007A59-C0AE-7C55-2754-C92195DFE286}"/>
          </ac:spMkLst>
        </pc:spChg>
        <pc:spChg chg="mod">
          <ac:chgData name="Tobar, Malena" userId="9230a1f3-c5c2-40c2-b18e-6efb2e99c739" providerId="ADAL" clId="{51A41E0A-7C73-5A3A-AF27-64F1971112DD}" dt="2025-08-25T15:44:37.034" v="333" actId="20577"/>
          <ac:spMkLst>
            <pc:docMk/>
            <pc:sldMk cId="3734570181" sldId="268"/>
            <ac:spMk id="7" creationId="{1CFCE852-AEAB-9DE9-6936-21CAFE062AD6}"/>
          </ac:spMkLst>
        </pc:spChg>
      </pc:sldChg>
      <pc:sldChg chg="modSp mod modNotesTx">
        <pc:chgData name="Tobar, Malena" userId="9230a1f3-c5c2-40c2-b18e-6efb2e99c739" providerId="ADAL" clId="{51A41E0A-7C73-5A3A-AF27-64F1971112DD}" dt="2025-08-25T15:46:55.381" v="384" actId="20577"/>
        <pc:sldMkLst>
          <pc:docMk/>
          <pc:sldMk cId="1294655604" sldId="269"/>
        </pc:sldMkLst>
        <pc:spChg chg="mod">
          <ac:chgData name="Tobar, Malena" userId="9230a1f3-c5c2-40c2-b18e-6efb2e99c739" providerId="ADAL" clId="{51A41E0A-7C73-5A3A-AF27-64F1971112DD}" dt="2025-08-25T15:46:38.862" v="358" actId="20577"/>
          <ac:spMkLst>
            <pc:docMk/>
            <pc:sldMk cId="1294655604" sldId="269"/>
            <ac:spMk id="4" creationId="{89677ECE-FE3D-A8A6-03A9-2F04A0A9F2DE}"/>
          </ac:spMkLst>
        </pc:spChg>
        <pc:spChg chg="mod">
          <ac:chgData name="Tobar, Malena" userId="9230a1f3-c5c2-40c2-b18e-6efb2e99c739" providerId="ADAL" clId="{51A41E0A-7C73-5A3A-AF27-64F1971112DD}" dt="2025-08-25T15:46:55.381" v="384" actId="20577"/>
          <ac:spMkLst>
            <pc:docMk/>
            <pc:sldMk cId="1294655604" sldId="269"/>
            <ac:spMk id="5" creationId="{FB67BC36-FF11-8150-B054-E3F014E098FD}"/>
          </ac:spMkLst>
        </pc:spChg>
      </pc:sldChg>
      <pc:sldChg chg="addSp delSp modSp mod modNotesTx">
        <pc:chgData name="Tobar, Malena" userId="9230a1f3-c5c2-40c2-b18e-6efb2e99c739" providerId="ADAL" clId="{51A41E0A-7C73-5A3A-AF27-64F1971112DD}" dt="2025-08-25T15:51:06.427" v="469" actId="20577"/>
        <pc:sldMkLst>
          <pc:docMk/>
          <pc:sldMk cId="3663860457" sldId="270"/>
        </pc:sldMkLst>
        <pc:spChg chg="add mod">
          <ac:chgData name="Tobar, Malena" userId="9230a1f3-c5c2-40c2-b18e-6efb2e99c739" providerId="ADAL" clId="{51A41E0A-7C73-5A3A-AF27-64F1971112DD}" dt="2025-08-25T15:47:12.080" v="387"/>
          <ac:spMkLst>
            <pc:docMk/>
            <pc:sldMk cId="3663860457" sldId="270"/>
            <ac:spMk id="2" creationId="{C52E6FBA-888A-D2A0-D786-BFDC58DDC742}"/>
          </ac:spMkLst>
        </pc:spChg>
        <pc:spChg chg="add mod">
          <ac:chgData name="Tobar, Malena" userId="9230a1f3-c5c2-40c2-b18e-6efb2e99c739" providerId="ADAL" clId="{51A41E0A-7C73-5A3A-AF27-64F1971112DD}" dt="2025-08-25T15:47:12.080" v="387"/>
          <ac:spMkLst>
            <pc:docMk/>
            <pc:sldMk cId="3663860457" sldId="270"/>
            <ac:spMk id="3" creationId="{07583886-16C2-8478-E276-9AEBC4166968}"/>
          </ac:spMkLst>
        </pc:spChg>
        <pc:spChg chg="mod">
          <ac:chgData name="Tobar, Malena" userId="9230a1f3-c5c2-40c2-b18e-6efb2e99c739" providerId="ADAL" clId="{51A41E0A-7C73-5A3A-AF27-64F1971112DD}" dt="2025-08-25T15:49:55.465" v="430" actId="20577"/>
          <ac:spMkLst>
            <pc:docMk/>
            <pc:sldMk cId="3663860457" sldId="270"/>
            <ac:spMk id="6" creationId="{F0007A59-C0AE-7C55-2754-C92195DFE286}"/>
          </ac:spMkLst>
        </pc:spChg>
        <pc:spChg chg="mod">
          <ac:chgData name="Tobar, Malena" userId="9230a1f3-c5c2-40c2-b18e-6efb2e99c739" providerId="ADAL" clId="{51A41E0A-7C73-5A3A-AF27-64F1971112DD}" dt="2025-08-25T15:51:06.427" v="469" actId="20577"/>
          <ac:spMkLst>
            <pc:docMk/>
            <pc:sldMk cId="3663860457" sldId="270"/>
            <ac:spMk id="7" creationId="{1CFCE852-AEAB-9DE9-6936-21CAFE062AD6}"/>
          </ac:spMkLst>
        </pc:spChg>
      </pc:sldChg>
      <pc:sldChg chg="modSp mod modNotesTx">
        <pc:chgData name="Tobar, Malena" userId="9230a1f3-c5c2-40c2-b18e-6efb2e99c739" providerId="ADAL" clId="{51A41E0A-7C73-5A3A-AF27-64F1971112DD}" dt="2025-08-25T15:53:01.778" v="517" actId="20577"/>
        <pc:sldMkLst>
          <pc:docMk/>
          <pc:sldMk cId="2340130936" sldId="271"/>
        </pc:sldMkLst>
        <pc:spChg chg="mod">
          <ac:chgData name="Tobar, Malena" userId="9230a1f3-c5c2-40c2-b18e-6efb2e99c739" providerId="ADAL" clId="{51A41E0A-7C73-5A3A-AF27-64F1971112DD}" dt="2025-08-25T15:51:46.914" v="480" actId="20577"/>
          <ac:spMkLst>
            <pc:docMk/>
            <pc:sldMk cId="2340130936" sldId="271"/>
            <ac:spMk id="4" creationId="{89677ECE-FE3D-A8A6-03A9-2F04A0A9F2DE}"/>
          </ac:spMkLst>
        </pc:spChg>
        <pc:spChg chg="mod">
          <ac:chgData name="Tobar, Malena" userId="9230a1f3-c5c2-40c2-b18e-6efb2e99c739" providerId="ADAL" clId="{51A41E0A-7C73-5A3A-AF27-64F1971112DD}" dt="2025-08-25T15:53:01.778" v="517" actId="20577"/>
          <ac:spMkLst>
            <pc:docMk/>
            <pc:sldMk cId="2340130936" sldId="271"/>
            <ac:spMk id="5" creationId="{FB67BC36-FF11-8150-B054-E3F014E098FD}"/>
          </ac:spMkLst>
        </pc:spChg>
      </pc:sldChg>
      <pc:sldChg chg="addSp delSp modSp mod modNotesTx">
        <pc:chgData name="Tobar, Malena" userId="9230a1f3-c5c2-40c2-b18e-6efb2e99c739" providerId="ADAL" clId="{51A41E0A-7C73-5A3A-AF27-64F1971112DD}" dt="2025-08-25T15:56:24.201" v="572" actId="790"/>
        <pc:sldMkLst>
          <pc:docMk/>
          <pc:sldMk cId="2515943933" sldId="272"/>
        </pc:sldMkLst>
        <pc:spChg chg="add mod">
          <ac:chgData name="Tobar, Malena" userId="9230a1f3-c5c2-40c2-b18e-6efb2e99c739" providerId="ADAL" clId="{51A41E0A-7C73-5A3A-AF27-64F1971112DD}" dt="2025-08-25T15:54:56.583" v="520"/>
          <ac:spMkLst>
            <pc:docMk/>
            <pc:sldMk cId="2515943933" sldId="272"/>
            <ac:spMk id="2" creationId="{1091B53F-04DC-9076-2469-C67AB5F3F82A}"/>
          </ac:spMkLst>
        </pc:spChg>
        <pc:spChg chg="add mod">
          <ac:chgData name="Tobar, Malena" userId="9230a1f3-c5c2-40c2-b18e-6efb2e99c739" providerId="ADAL" clId="{51A41E0A-7C73-5A3A-AF27-64F1971112DD}" dt="2025-08-25T15:54:56.583" v="520"/>
          <ac:spMkLst>
            <pc:docMk/>
            <pc:sldMk cId="2515943933" sldId="272"/>
            <ac:spMk id="3" creationId="{582630D3-A412-4C5E-718F-FBE980EF627F}"/>
          </ac:spMkLst>
        </pc:spChg>
        <pc:spChg chg="mod">
          <ac:chgData name="Tobar, Malena" userId="9230a1f3-c5c2-40c2-b18e-6efb2e99c739" providerId="ADAL" clId="{51A41E0A-7C73-5A3A-AF27-64F1971112DD}" dt="2025-08-25T15:55:55.024" v="566" actId="20577"/>
          <ac:spMkLst>
            <pc:docMk/>
            <pc:sldMk cId="2515943933" sldId="272"/>
            <ac:spMk id="6" creationId="{F0007A59-C0AE-7C55-2754-C92195DFE286}"/>
          </ac:spMkLst>
        </pc:spChg>
        <pc:spChg chg="mod">
          <ac:chgData name="Tobar, Malena" userId="9230a1f3-c5c2-40c2-b18e-6efb2e99c739" providerId="ADAL" clId="{51A41E0A-7C73-5A3A-AF27-64F1971112DD}" dt="2025-08-25T15:55:49.804" v="561" actId="20577"/>
          <ac:spMkLst>
            <pc:docMk/>
            <pc:sldMk cId="2515943933" sldId="272"/>
            <ac:spMk id="7" creationId="{1CFCE852-AEAB-9DE9-6936-21CAFE062AD6}"/>
          </ac:spMkLst>
        </pc:spChg>
      </pc:sldChg>
      <pc:sldChg chg="modSp mod modNotesTx">
        <pc:chgData name="Tobar, Malena" userId="9230a1f3-c5c2-40c2-b18e-6efb2e99c739" providerId="ADAL" clId="{51A41E0A-7C73-5A3A-AF27-64F1971112DD}" dt="2025-08-25T16:01:31.576" v="645" actId="790"/>
        <pc:sldMkLst>
          <pc:docMk/>
          <pc:sldMk cId="4159353120" sldId="273"/>
        </pc:sldMkLst>
        <pc:spChg chg="mod">
          <ac:chgData name="Tobar, Malena" userId="9230a1f3-c5c2-40c2-b18e-6efb2e99c739" providerId="ADAL" clId="{51A41E0A-7C73-5A3A-AF27-64F1971112DD}" dt="2025-08-25T16:01:31.576" v="645" actId="790"/>
          <ac:spMkLst>
            <pc:docMk/>
            <pc:sldMk cId="4159353120" sldId="273"/>
            <ac:spMk id="2" creationId="{B19A42F2-53C9-3143-2F80-8C7D3D5FFE3C}"/>
          </ac:spMkLst>
        </pc:spChg>
      </pc:sldChg>
      <pc:sldChg chg="modSp mod modNotesTx">
        <pc:chgData name="Tobar, Malena" userId="9230a1f3-c5c2-40c2-b18e-6efb2e99c739" providerId="ADAL" clId="{51A41E0A-7C73-5A3A-AF27-64F1971112DD}" dt="2025-08-25T15:42:13.079" v="219" actId="20577"/>
        <pc:sldMkLst>
          <pc:docMk/>
          <pc:sldMk cId="593240637" sldId="276"/>
        </pc:sldMkLst>
        <pc:spChg chg="mod">
          <ac:chgData name="Tobar, Malena" userId="9230a1f3-c5c2-40c2-b18e-6efb2e99c739" providerId="ADAL" clId="{51A41E0A-7C73-5A3A-AF27-64F1971112DD}" dt="2025-08-25T15:41:00.189" v="204" actId="790"/>
          <ac:spMkLst>
            <pc:docMk/>
            <pc:sldMk cId="593240637" sldId="276"/>
            <ac:spMk id="4" creationId="{ECC82F32-4CA5-5ACC-C7E4-CE13521B95DE}"/>
          </ac:spMkLst>
        </pc:spChg>
      </pc:sldChg>
      <pc:sldChg chg="modSp mod">
        <pc:chgData name="Tobar, Malena" userId="9230a1f3-c5c2-40c2-b18e-6efb2e99c739" providerId="ADAL" clId="{51A41E0A-7C73-5A3A-AF27-64F1971112DD}" dt="2025-08-25T15:45:25.683" v="342" actId="790"/>
        <pc:sldMkLst>
          <pc:docMk/>
          <pc:sldMk cId="3031513542" sldId="277"/>
        </pc:sldMkLst>
        <pc:spChg chg="mod">
          <ac:chgData name="Tobar, Malena" userId="9230a1f3-c5c2-40c2-b18e-6efb2e99c739" providerId="ADAL" clId="{51A41E0A-7C73-5A3A-AF27-64F1971112DD}" dt="2025-08-25T15:45:25.683" v="342" actId="790"/>
          <ac:spMkLst>
            <pc:docMk/>
            <pc:sldMk cId="3031513542" sldId="277"/>
            <ac:spMk id="2" creationId="{5901AE7E-0EA7-0335-10CC-7D4247FBC080}"/>
          </ac:spMkLst>
        </pc:spChg>
      </pc:sldChg>
      <pc:sldChg chg="modSp mod modNotesTx">
        <pc:chgData name="Tobar, Malena" userId="9230a1f3-c5c2-40c2-b18e-6efb2e99c739" providerId="ADAL" clId="{51A41E0A-7C73-5A3A-AF27-64F1971112DD}" dt="2025-08-25T15:58:44.675" v="582" actId="790"/>
        <pc:sldMkLst>
          <pc:docMk/>
          <pc:sldMk cId="1853337807" sldId="278"/>
        </pc:sldMkLst>
        <pc:spChg chg="mod">
          <ac:chgData name="Tobar, Malena" userId="9230a1f3-c5c2-40c2-b18e-6efb2e99c739" providerId="ADAL" clId="{51A41E0A-7C73-5A3A-AF27-64F1971112DD}" dt="2025-08-25T15:49:38.925" v="425" actId="790"/>
          <ac:spMkLst>
            <pc:docMk/>
            <pc:sldMk cId="1853337807" sldId="278"/>
            <ac:spMk id="3" creationId="{DBFC6CAD-4787-D29C-9066-E19B93CFC3EC}"/>
          </ac:spMkLst>
        </pc:spChg>
      </pc:sldChg>
      <pc:sldChg chg="modSp mod">
        <pc:chgData name="Tobar, Malena" userId="9230a1f3-c5c2-40c2-b18e-6efb2e99c739" providerId="ADAL" clId="{51A41E0A-7C73-5A3A-AF27-64F1971112DD}" dt="2025-08-25T15:51:36.637" v="475" actId="790"/>
        <pc:sldMkLst>
          <pc:docMk/>
          <pc:sldMk cId="463717971" sldId="279"/>
        </pc:sldMkLst>
        <pc:spChg chg="mod">
          <ac:chgData name="Tobar, Malena" userId="9230a1f3-c5c2-40c2-b18e-6efb2e99c739" providerId="ADAL" clId="{51A41E0A-7C73-5A3A-AF27-64F1971112DD}" dt="2025-08-25T15:51:36.637" v="475" actId="790"/>
          <ac:spMkLst>
            <pc:docMk/>
            <pc:sldMk cId="463717971" sldId="279"/>
            <ac:spMk id="2" creationId="{01A54E2C-C814-73DF-E414-610880B284E1}"/>
          </ac:spMkLst>
        </pc:spChg>
      </pc:sldChg>
      <pc:sldChg chg="modSp mod">
        <pc:chgData name="Tobar, Malena" userId="9230a1f3-c5c2-40c2-b18e-6efb2e99c739" providerId="ADAL" clId="{51A41E0A-7C73-5A3A-AF27-64F1971112DD}" dt="2025-08-25T15:55:34.416" v="526" actId="790"/>
        <pc:sldMkLst>
          <pc:docMk/>
          <pc:sldMk cId="843645801" sldId="280"/>
        </pc:sldMkLst>
        <pc:spChg chg="mod">
          <ac:chgData name="Tobar, Malena" userId="9230a1f3-c5c2-40c2-b18e-6efb2e99c739" providerId="ADAL" clId="{51A41E0A-7C73-5A3A-AF27-64F1971112DD}" dt="2025-08-25T15:55:34.416" v="526" actId="790"/>
          <ac:spMkLst>
            <pc:docMk/>
            <pc:sldMk cId="843645801" sldId="280"/>
            <ac:spMk id="2" creationId="{77A00FE0-84CA-CA79-4B3C-49D299CD952E}"/>
          </ac:spMkLst>
        </pc:spChg>
      </pc:sldChg>
      <pc:sldChg chg="modNotesTx">
        <pc:chgData name="Tobar, Malena" userId="9230a1f3-c5c2-40c2-b18e-6efb2e99c739" providerId="ADAL" clId="{51A41E0A-7C73-5A3A-AF27-64F1971112DD}" dt="2025-08-25T15:08:37.603" v="180" actId="790"/>
        <pc:sldMkLst>
          <pc:docMk/>
          <pc:sldMk cId="4294521893" sldId="282"/>
        </pc:sldMkLst>
      </pc:sldChg>
      <pc:sldChg chg="modSp mod">
        <pc:chgData name="Tobar, Malena" userId="9230a1f3-c5c2-40c2-b18e-6efb2e99c739" providerId="ADAL" clId="{51A41E0A-7C73-5A3A-AF27-64F1971112DD}" dt="2025-08-25T16:02:37.235" v="681" actId="14100"/>
        <pc:sldMkLst>
          <pc:docMk/>
          <pc:sldMk cId="2091008181" sldId="284"/>
        </pc:sldMkLst>
        <pc:spChg chg="mod">
          <ac:chgData name="Tobar, Malena" userId="9230a1f3-c5c2-40c2-b18e-6efb2e99c739" providerId="ADAL" clId="{51A41E0A-7C73-5A3A-AF27-64F1971112DD}" dt="2025-08-25T16:02:37.235" v="681" actId="14100"/>
          <ac:spMkLst>
            <pc:docMk/>
            <pc:sldMk cId="2091008181" sldId="284"/>
            <ac:spMk id="2" creationId="{CB0310C8-E13E-49A6-E8B7-87D9E7A3C0EA}"/>
          </ac:spMkLst>
        </pc:spChg>
        <pc:spChg chg="mod">
          <ac:chgData name="Tobar, Malena" userId="9230a1f3-c5c2-40c2-b18e-6efb2e99c739" providerId="ADAL" clId="{51A41E0A-7C73-5A3A-AF27-64F1971112DD}" dt="2025-08-25T16:02:04.569" v="675" actId="20577"/>
          <ac:spMkLst>
            <pc:docMk/>
            <pc:sldMk cId="2091008181" sldId="284"/>
            <ac:spMk id="3" creationId="{0F76A27E-B194-9A4C-902F-1B6661D4C273}"/>
          </ac:spMkLst>
        </pc:spChg>
      </pc:sldChg>
      <pc:sldChg chg="addSp delSp modSp mod">
        <pc:chgData name="Tobar, Malena" userId="9230a1f3-c5c2-40c2-b18e-6efb2e99c739" providerId="ADAL" clId="{51A41E0A-7C73-5A3A-AF27-64F1971112DD}" dt="2025-08-25T16:02:58.733" v="684"/>
        <pc:sldMkLst>
          <pc:docMk/>
          <pc:sldMk cId="3845954309" sldId="286"/>
        </pc:sldMkLst>
        <pc:spChg chg="add mod">
          <ac:chgData name="Tobar, Malena" userId="9230a1f3-c5c2-40c2-b18e-6efb2e99c739" providerId="ADAL" clId="{51A41E0A-7C73-5A3A-AF27-64F1971112DD}" dt="2025-08-25T16:02:58.733" v="684"/>
          <ac:spMkLst>
            <pc:docMk/>
            <pc:sldMk cId="3845954309" sldId="286"/>
            <ac:spMk id="2" creationId="{C08B3C73-8EDC-92AF-EFFC-0AE0DC1451F1}"/>
          </ac:spMkLst>
        </pc:spChg>
        <pc:spChg chg="add mod">
          <ac:chgData name="Tobar, Malena" userId="9230a1f3-c5c2-40c2-b18e-6efb2e99c739" providerId="ADAL" clId="{51A41E0A-7C73-5A3A-AF27-64F1971112DD}" dt="2025-08-25T16:02:58.733" v="684"/>
          <ac:spMkLst>
            <pc:docMk/>
            <pc:sldMk cId="3845954309" sldId="286"/>
            <ac:spMk id="5" creationId="{0782F74A-8EAF-1C87-A5EA-4447744D8850}"/>
          </ac:spMkLst>
        </pc:spChg>
      </pc:sldChg>
      <pc:sldChg chg="addSp delSp modSp mod">
        <pc:chgData name="Tobar, Malena" userId="9230a1f3-c5c2-40c2-b18e-6efb2e99c739" providerId="ADAL" clId="{51A41E0A-7C73-5A3A-AF27-64F1971112DD}" dt="2025-08-25T16:03:21.693" v="687"/>
        <pc:sldMkLst>
          <pc:docMk/>
          <pc:sldMk cId="2392733659" sldId="287"/>
        </pc:sldMkLst>
        <pc:spChg chg="add mod">
          <ac:chgData name="Tobar, Malena" userId="9230a1f3-c5c2-40c2-b18e-6efb2e99c739" providerId="ADAL" clId="{51A41E0A-7C73-5A3A-AF27-64F1971112DD}" dt="2025-08-25T16:03:21.693" v="687"/>
          <ac:spMkLst>
            <pc:docMk/>
            <pc:sldMk cId="2392733659" sldId="287"/>
            <ac:spMk id="4" creationId="{4860066E-E229-4114-0A2B-00DCAA37CD43}"/>
          </ac:spMkLst>
        </pc:spChg>
        <pc:spChg chg="add mod">
          <ac:chgData name="Tobar, Malena" userId="9230a1f3-c5c2-40c2-b18e-6efb2e99c739" providerId="ADAL" clId="{51A41E0A-7C73-5A3A-AF27-64F1971112DD}" dt="2025-08-25T16:03:21.693" v="687"/>
          <ac:spMkLst>
            <pc:docMk/>
            <pc:sldMk cId="2392733659" sldId="287"/>
            <ac:spMk id="5" creationId="{2CFA8A7D-C952-55E5-F4A5-C2792E518CB4}"/>
          </ac:spMkLst>
        </pc:spChg>
      </pc:sldChg>
      <pc:sldChg chg="modSp mod modNotesTx">
        <pc:chgData name="Tobar, Malena" userId="9230a1f3-c5c2-40c2-b18e-6efb2e99c739" providerId="ADAL" clId="{51A41E0A-7C73-5A3A-AF27-64F1971112DD}" dt="2025-08-25T15:59:43.135" v="606" actId="790"/>
        <pc:sldMkLst>
          <pc:docMk/>
          <pc:sldMk cId="58486150" sldId="289"/>
        </pc:sldMkLst>
        <pc:spChg chg="mod">
          <ac:chgData name="Tobar, Malena" userId="9230a1f3-c5c2-40c2-b18e-6efb2e99c739" providerId="ADAL" clId="{51A41E0A-7C73-5A3A-AF27-64F1971112DD}" dt="2025-08-25T15:58:16.350" v="581" actId="1076"/>
          <ac:spMkLst>
            <pc:docMk/>
            <pc:sldMk cId="58486150" sldId="289"/>
            <ac:spMk id="2" creationId="{77A00FE0-84CA-CA79-4B3C-49D299CD952E}"/>
          </ac:spMkLst>
        </pc:spChg>
      </pc:sldChg>
      <pc:sldMasterChg chg="modSldLayout">
        <pc:chgData name="Tobar, Malena" userId="9230a1f3-c5c2-40c2-b18e-6efb2e99c739" providerId="ADAL" clId="{51A41E0A-7C73-5A3A-AF27-64F1971112DD}" dt="2025-08-25T14:51:19.998" v="19" actId="1035"/>
        <pc:sldMasterMkLst>
          <pc:docMk/>
          <pc:sldMasterMk cId="0" sldId="2147483648"/>
        </pc:sldMasterMkLst>
        <pc:sldLayoutChg chg="addSp delSp modSp mod">
          <pc:chgData name="Tobar, Malena" userId="9230a1f3-c5c2-40c2-b18e-6efb2e99c739" providerId="ADAL" clId="{51A41E0A-7C73-5A3A-AF27-64F1971112DD}" dt="2025-08-25T14:50:53.134" v="4"/>
          <pc:sldLayoutMkLst>
            <pc:docMk/>
            <pc:sldMasterMk cId="0" sldId="2147483648"/>
            <pc:sldLayoutMk cId="1379526535" sldId="2147483670"/>
          </pc:sldLayoutMkLst>
          <pc:spChg chg="add mod">
            <ac:chgData name="Tobar, Malena" userId="9230a1f3-c5c2-40c2-b18e-6efb2e99c739" providerId="ADAL" clId="{51A41E0A-7C73-5A3A-AF27-64F1971112DD}" dt="2025-08-25T14:50:53.134" v="4"/>
            <ac:spMkLst>
              <pc:docMk/>
              <pc:sldMasterMk cId="0" sldId="2147483648"/>
              <pc:sldLayoutMk cId="1379526535" sldId="2147483670"/>
              <ac:spMk id="2" creationId="{72F72AC0-C756-4716-BAD6-099B66ED11AD}"/>
            </ac:spMkLst>
          </pc:spChg>
          <pc:spChg chg="topLvl">
            <ac:chgData name="Tobar, Malena" userId="9230a1f3-c5c2-40c2-b18e-6efb2e99c739" providerId="ADAL" clId="{51A41E0A-7C73-5A3A-AF27-64F1971112DD}" dt="2025-08-25T14:50:52.098" v="3" actId="478"/>
            <ac:spMkLst>
              <pc:docMk/>
              <pc:sldMasterMk cId="0" sldId="2147483648"/>
              <pc:sldLayoutMk cId="1379526535" sldId="2147483670"/>
              <ac:spMk id="8" creationId="{3F610FF4-2B60-ABC1-FB94-125F76CF7806}"/>
            </ac:spMkLst>
          </pc:spChg>
          <pc:spChg chg="add mod">
            <ac:chgData name="Tobar, Malena" userId="9230a1f3-c5c2-40c2-b18e-6efb2e99c739" providerId="ADAL" clId="{51A41E0A-7C73-5A3A-AF27-64F1971112DD}" dt="2025-08-25T14:50:53.134" v="4"/>
            <ac:spMkLst>
              <pc:docMk/>
              <pc:sldMasterMk cId="0" sldId="2147483648"/>
              <pc:sldLayoutMk cId="1379526535" sldId="2147483670"/>
              <ac:spMk id="10" creationId="{3CB0FF19-DEFF-6ED4-9FF1-A0BE792DEFA2}"/>
            </ac:spMkLst>
          </pc:spChg>
          <pc:grpChg chg="add del">
            <ac:chgData name="Tobar, Malena" userId="9230a1f3-c5c2-40c2-b18e-6efb2e99c739" providerId="ADAL" clId="{51A41E0A-7C73-5A3A-AF27-64F1971112DD}" dt="2025-08-25T14:50:49.956" v="2" actId="478"/>
            <ac:grpSpMkLst>
              <pc:docMk/>
              <pc:sldMasterMk cId="0" sldId="2147483648"/>
              <pc:sldLayoutMk cId="1379526535" sldId="2147483670"/>
              <ac:grpSpMk id="4" creationId="{0CAE5721-1484-37D6-18D0-64555C916B1B}"/>
            </ac:grpSpMkLst>
          </pc:grpChg>
        </pc:sldLayoutChg>
        <pc:sldLayoutChg chg="addSp delSp modSp mod">
          <pc:chgData name="Tobar, Malena" userId="9230a1f3-c5c2-40c2-b18e-6efb2e99c739" providerId="ADAL" clId="{51A41E0A-7C73-5A3A-AF27-64F1971112DD}" dt="2025-08-25T14:51:19.998" v="19" actId="1035"/>
          <pc:sldLayoutMkLst>
            <pc:docMk/>
            <pc:sldMasterMk cId="0" sldId="2147483648"/>
            <pc:sldLayoutMk cId="3117666292" sldId="2147483671"/>
          </pc:sldLayoutMkLst>
          <pc:spChg chg="add mod">
            <ac:chgData name="Tobar, Malena" userId="9230a1f3-c5c2-40c2-b18e-6efb2e99c739" providerId="ADAL" clId="{51A41E0A-7C73-5A3A-AF27-64F1971112DD}" dt="2025-08-25T14:51:08.800" v="7"/>
            <ac:spMkLst>
              <pc:docMk/>
              <pc:sldMasterMk cId="0" sldId="2147483648"/>
              <pc:sldLayoutMk cId="3117666292" sldId="2147483671"/>
              <ac:spMk id="7" creationId="{327A0D00-D484-F4B7-315B-0562AC5A895A}"/>
            </ac:spMkLst>
          </pc:spChg>
          <pc:spChg chg="add mod">
            <ac:chgData name="Tobar, Malena" userId="9230a1f3-c5c2-40c2-b18e-6efb2e99c739" providerId="ADAL" clId="{51A41E0A-7C73-5A3A-AF27-64F1971112DD}" dt="2025-08-25T14:51:08.800" v="7"/>
            <ac:spMkLst>
              <pc:docMk/>
              <pc:sldMasterMk cId="0" sldId="2147483648"/>
              <pc:sldLayoutMk cId="3117666292" sldId="2147483671"/>
              <ac:spMk id="9" creationId="{668DB59E-A0DB-B22C-C5E1-B7175C146CFE}"/>
            </ac:spMkLst>
          </pc:spChg>
          <pc:spChg chg="add mod">
            <ac:chgData name="Tobar, Malena" userId="9230a1f3-c5c2-40c2-b18e-6efb2e99c739" providerId="ADAL" clId="{51A41E0A-7C73-5A3A-AF27-64F1971112DD}" dt="2025-08-25T14:51:08.800" v="7"/>
            <ac:spMkLst>
              <pc:docMk/>
              <pc:sldMasterMk cId="0" sldId="2147483648"/>
              <pc:sldLayoutMk cId="3117666292" sldId="2147483671"/>
              <ac:spMk id="10" creationId="{8F98D440-7FD7-C581-E5C7-C63319807DC7}"/>
            </ac:spMkLst>
          </pc:spChg>
          <pc:picChg chg="add mod">
            <ac:chgData name="Tobar, Malena" userId="9230a1f3-c5c2-40c2-b18e-6efb2e99c739" providerId="ADAL" clId="{51A41E0A-7C73-5A3A-AF27-64F1971112DD}" dt="2025-08-25T14:51:19.998" v="19" actId="1035"/>
            <ac:picMkLst>
              <pc:docMk/>
              <pc:sldMasterMk cId="0" sldId="2147483648"/>
              <pc:sldLayoutMk cId="3117666292" sldId="2147483671"/>
              <ac:picMk id="8" creationId="{8CE70B02-99BE-A97B-C288-0F1DBC462E44}"/>
            </ac:picMkLst>
          </pc:picChg>
        </pc:sldLayoutChg>
      </pc:sldMasterChg>
      <pc:sldMasterChg chg="modSp mod modSldLayout">
        <pc:chgData name="Tobar, Malena" userId="9230a1f3-c5c2-40c2-b18e-6efb2e99c739" providerId="ADAL" clId="{51A41E0A-7C73-5A3A-AF27-64F1971112DD}" dt="2025-08-25T15:06:03.768" v="144"/>
        <pc:sldMasterMkLst>
          <pc:docMk/>
          <pc:sldMasterMk cId="2113399045" sldId="2147483660"/>
        </pc:sldMasterMkLst>
        <pc:spChg chg="mod">
          <ac:chgData name="Tobar, Malena" userId="9230a1f3-c5c2-40c2-b18e-6efb2e99c739" providerId="ADAL" clId="{51A41E0A-7C73-5A3A-AF27-64F1971112DD}" dt="2025-08-25T14:51:57.766" v="59" actId="20577"/>
          <ac:spMkLst>
            <pc:docMk/>
            <pc:sldMasterMk cId="2113399045" sldId="2147483660"/>
            <ac:spMk id="3" creationId="{D702BAF9-6071-A275-BF21-8ABEC3F128DE}"/>
          </ac:spMkLst>
        </pc:spChg>
        <pc:sldLayoutChg chg="addSp delSp modSp mod">
          <pc:chgData name="Tobar, Malena" userId="9230a1f3-c5c2-40c2-b18e-6efb2e99c739" providerId="ADAL" clId="{51A41E0A-7C73-5A3A-AF27-64F1971112DD}" dt="2025-08-25T14:52:21.735" v="71" actId="20577"/>
          <pc:sldLayoutMkLst>
            <pc:docMk/>
            <pc:sldMasterMk cId="2113399045" sldId="2147483660"/>
            <pc:sldLayoutMk cId="2923927821" sldId="2147483662"/>
          </pc:sldLayoutMkLst>
          <pc:spChg chg="add mod">
            <ac:chgData name="Tobar, Malena" userId="9230a1f3-c5c2-40c2-b18e-6efb2e99c739" providerId="ADAL" clId="{51A41E0A-7C73-5A3A-AF27-64F1971112DD}" dt="2025-08-25T14:52:21.735" v="71" actId="20577"/>
            <ac:spMkLst>
              <pc:docMk/>
              <pc:sldMasterMk cId="2113399045" sldId="2147483660"/>
              <pc:sldLayoutMk cId="2923927821" sldId="2147483662"/>
              <ac:spMk id="2" creationId="{67FDDD69-A94D-9C75-BE4F-93C5FE988A4E}"/>
            </ac:spMkLst>
          </pc:spChg>
        </pc:sldLayoutChg>
        <pc:sldLayoutChg chg="modSp mod">
          <pc:chgData name="Tobar, Malena" userId="9230a1f3-c5c2-40c2-b18e-6efb2e99c739" providerId="ADAL" clId="{51A41E0A-7C73-5A3A-AF27-64F1971112DD}" dt="2025-08-25T14:52:33.584" v="89" actId="20577"/>
          <pc:sldLayoutMkLst>
            <pc:docMk/>
            <pc:sldMasterMk cId="2113399045" sldId="2147483660"/>
            <pc:sldLayoutMk cId="3347925749" sldId="2147483663"/>
          </pc:sldLayoutMkLst>
          <pc:spChg chg="mod">
            <ac:chgData name="Tobar, Malena" userId="9230a1f3-c5c2-40c2-b18e-6efb2e99c739" providerId="ADAL" clId="{51A41E0A-7C73-5A3A-AF27-64F1971112DD}" dt="2025-08-25T14:52:33.584" v="89" actId="20577"/>
            <ac:spMkLst>
              <pc:docMk/>
              <pc:sldMasterMk cId="2113399045" sldId="2147483660"/>
              <pc:sldLayoutMk cId="3347925749" sldId="2147483663"/>
              <ac:spMk id="2" creationId="{3E4BEF51-4958-2B9C-52BA-142C49F32432}"/>
            </ac:spMkLst>
          </pc:spChg>
        </pc:sldLayoutChg>
        <pc:sldLayoutChg chg="addSp delSp modSp mod">
          <pc:chgData name="Tobar, Malena" userId="9230a1f3-c5c2-40c2-b18e-6efb2e99c739" providerId="ADAL" clId="{51A41E0A-7C73-5A3A-AF27-64F1971112DD}" dt="2025-08-25T15:02:32.978" v="142"/>
          <pc:sldLayoutMkLst>
            <pc:docMk/>
            <pc:sldMasterMk cId="2113399045" sldId="2147483660"/>
            <pc:sldLayoutMk cId="126326423" sldId="2147483664"/>
          </pc:sldLayoutMkLst>
          <pc:spChg chg="add mod">
            <ac:chgData name="Tobar, Malena" userId="9230a1f3-c5c2-40c2-b18e-6efb2e99c739" providerId="ADAL" clId="{51A41E0A-7C73-5A3A-AF27-64F1971112DD}" dt="2025-08-25T15:02:32.978" v="142"/>
            <ac:spMkLst>
              <pc:docMk/>
              <pc:sldMasterMk cId="2113399045" sldId="2147483660"/>
              <pc:sldLayoutMk cId="126326423" sldId="2147483664"/>
              <ac:spMk id="2" creationId="{558A372B-F026-12C6-35E8-21B9C7B4F7B1}"/>
            </ac:spMkLst>
          </pc:spChg>
        </pc:sldLayoutChg>
        <pc:sldLayoutChg chg="modSp mod">
          <pc:chgData name="Tobar, Malena" userId="9230a1f3-c5c2-40c2-b18e-6efb2e99c739" providerId="ADAL" clId="{51A41E0A-7C73-5A3A-AF27-64F1971112DD}" dt="2025-08-25T15:00:29.362" v="109" actId="20577"/>
          <pc:sldLayoutMkLst>
            <pc:docMk/>
            <pc:sldMasterMk cId="2113399045" sldId="2147483660"/>
            <pc:sldLayoutMk cId="2291955193" sldId="2147483668"/>
          </pc:sldLayoutMkLst>
          <pc:spChg chg="mod">
            <ac:chgData name="Tobar, Malena" userId="9230a1f3-c5c2-40c2-b18e-6efb2e99c739" providerId="ADAL" clId="{51A41E0A-7C73-5A3A-AF27-64F1971112DD}" dt="2025-08-25T15:00:29.362" v="109" actId="20577"/>
            <ac:spMkLst>
              <pc:docMk/>
              <pc:sldMasterMk cId="2113399045" sldId="2147483660"/>
              <pc:sldLayoutMk cId="2291955193" sldId="2147483668"/>
              <ac:spMk id="2" creationId="{3A31D424-BB70-4637-4E55-1FDED185A759}"/>
            </ac:spMkLst>
          </pc:spChg>
        </pc:sldLayoutChg>
        <pc:sldLayoutChg chg="modSp mod">
          <pc:chgData name="Tobar, Malena" userId="9230a1f3-c5c2-40c2-b18e-6efb2e99c739" providerId="ADAL" clId="{51A41E0A-7C73-5A3A-AF27-64F1971112DD}" dt="2025-08-25T15:02:18.713" v="140" actId="20577"/>
          <pc:sldLayoutMkLst>
            <pc:docMk/>
            <pc:sldMasterMk cId="2113399045" sldId="2147483660"/>
            <pc:sldLayoutMk cId="3645915490" sldId="2147483669"/>
          </pc:sldLayoutMkLst>
          <pc:spChg chg="mod">
            <ac:chgData name="Tobar, Malena" userId="9230a1f3-c5c2-40c2-b18e-6efb2e99c739" providerId="ADAL" clId="{51A41E0A-7C73-5A3A-AF27-64F1971112DD}" dt="2025-08-25T15:02:18.713" v="140" actId="20577"/>
            <ac:spMkLst>
              <pc:docMk/>
              <pc:sldMasterMk cId="2113399045" sldId="2147483660"/>
              <pc:sldLayoutMk cId="3645915490" sldId="2147483669"/>
              <ac:spMk id="5" creationId="{A6EAD622-361E-E05A-7C09-F7BE95C7625C}"/>
            </ac:spMkLst>
          </pc:spChg>
        </pc:sldLayoutChg>
        <pc:sldLayoutChg chg="addSp delSp modSp mod">
          <pc:chgData name="Tobar, Malena" userId="9230a1f3-c5c2-40c2-b18e-6efb2e99c739" providerId="ADAL" clId="{51A41E0A-7C73-5A3A-AF27-64F1971112DD}" dt="2025-08-25T15:06:03.768" v="144"/>
          <pc:sldLayoutMkLst>
            <pc:docMk/>
            <pc:sldMasterMk cId="2113399045" sldId="2147483660"/>
            <pc:sldLayoutMk cId="1243331843" sldId="2147483675"/>
          </pc:sldLayoutMkLst>
          <pc:spChg chg="add mod">
            <ac:chgData name="Tobar, Malena" userId="9230a1f3-c5c2-40c2-b18e-6efb2e99c739" providerId="ADAL" clId="{51A41E0A-7C73-5A3A-AF27-64F1971112DD}" dt="2025-08-25T15:06:03.768" v="144"/>
            <ac:spMkLst>
              <pc:docMk/>
              <pc:sldMasterMk cId="2113399045" sldId="2147483660"/>
              <pc:sldLayoutMk cId="1243331843" sldId="2147483675"/>
              <ac:spMk id="6" creationId="{FE54B010-22B5-E787-AF67-69EE11F4B8E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10/6/25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sz="1200" b="1"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Es fácil para los creyentes dejarse llevar por las decoraciones de la temporada navideña y olvidar la realidad y el significado del nacimiento de Jesús. Esta lección nos lleva de regreso a esa realidad, y nos ayuda a centrarnos en las verdades eternas que podemos compartir con los demás.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inicial—Los propósitos de Dios se cumplen </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¿Alguien podría comentar sobre algo en su vida que parecía una coincidencia, pero luego se dio cuenta de que Dios había ordenado toda la situación?</a:t>
            </a:r>
            <a:endParaRPr lang="es-ES_tradnl" sz="1200" kern="1200" dirty="0">
              <a:solidFill>
                <a:schemeClr val="tx1"/>
              </a:solidFill>
              <a:effectLst/>
              <a:latin typeface="+mn-lt"/>
              <a:ea typeface="+mn-ea"/>
              <a:cs typeface="+mn-cs"/>
            </a:endParaRP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Después de siglos de espera, había llegado el momento de que naciera el Mesías. La mano de Dios fue claramente evidente en los eventos que rodearon el nacimiento de Jesús. Por un censo romano, José y María tuvieron que viajar a Belén, la ciudad de los antepasados de José. Esto significó que Jesús nació en Belén, cumpliendo la profecía de Miqueas 5:2. Esta fue solo una de las muchas profecías que se cumplieron con el nacimiento de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Lucas 2:15–20</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15 </a:t>
            </a:r>
            <a:r>
              <a:rPr lang="es-ES_tradnl" sz="1200" b="0" i="0" u="none" strike="noStrike" kern="1200" noProof="0" dirty="0">
                <a:solidFill>
                  <a:schemeClr val="tx1"/>
                </a:solidFill>
                <a:effectLst/>
                <a:latin typeface="+mn-lt"/>
                <a:ea typeface="+mn-ea"/>
                <a:cs typeface="+mn-cs"/>
              </a:rPr>
              <a:t>Sucedió que cuando los ángeles se fueron de ellos al cielo, los pastores se dijeron unos a otros: Pasemos, pues, hasta Belén, y veamos esto que ha sucedido, y que el Señor nos ha manifestado.</a:t>
            </a:r>
            <a:r>
              <a:rPr lang="es-ES_tradnl" sz="1200" b="1" i="0" u="none" strike="noStrike" kern="1200" baseline="30000" noProof="0" dirty="0">
                <a:solidFill>
                  <a:schemeClr val="tx1"/>
                </a:solidFill>
                <a:effectLst/>
                <a:latin typeface="+mn-lt"/>
                <a:ea typeface="+mn-ea"/>
                <a:cs typeface="+mn-cs"/>
              </a:rPr>
              <a:t>16 </a:t>
            </a:r>
            <a:r>
              <a:rPr lang="es-ES_tradnl" sz="1200" b="0" i="0" u="none" strike="noStrike" kern="1200" noProof="0" dirty="0">
                <a:solidFill>
                  <a:schemeClr val="tx1"/>
                </a:solidFill>
                <a:effectLst/>
                <a:latin typeface="+mn-lt"/>
                <a:ea typeface="+mn-ea"/>
                <a:cs typeface="+mn-cs"/>
              </a:rPr>
              <a:t>Vinieron, pues, apresuradamente, y hallaron a María y a José, y al niño acostado en el pesebre.</a:t>
            </a:r>
            <a:r>
              <a:rPr lang="es-ES_tradnl" sz="1200" b="1" i="0" u="none" strike="noStrike" kern="1200" baseline="30000" noProof="0" dirty="0">
                <a:solidFill>
                  <a:schemeClr val="tx1"/>
                </a:solidFill>
                <a:effectLst/>
                <a:latin typeface="+mn-lt"/>
                <a:ea typeface="+mn-ea"/>
                <a:cs typeface="+mn-cs"/>
              </a:rPr>
              <a:t>17 </a:t>
            </a:r>
            <a:r>
              <a:rPr lang="es-ES_tradnl" sz="1200" b="0" i="0" u="none" strike="noStrike" kern="1200" noProof="0" dirty="0">
                <a:solidFill>
                  <a:schemeClr val="tx1"/>
                </a:solidFill>
                <a:effectLst/>
                <a:latin typeface="+mn-lt"/>
                <a:ea typeface="+mn-ea"/>
                <a:cs typeface="+mn-cs"/>
              </a:rPr>
              <a:t>Y al verlo, dieron a conocer lo que se les había dicho acerca del niño. </a:t>
            </a:r>
            <a:r>
              <a:rPr lang="es-ES_tradnl" sz="1200" b="1" i="0" u="none" strike="noStrike" kern="1200" baseline="30000" noProof="0" dirty="0">
                <a:solidFill>
                  <a:schemeClr val="tx1"/>
                </a:solidFill>
                <a:effectLst/>
                <a:latin typeface="+mn-lt"/>
                <a:ea typeface="+mn-ea"/>
                <a:cs typeface="+mn-cs"/>
              </a:rPr>
              <a:t>18 </a:t>
            </a:r>
            <a:r>
              <a:rPr lang="es-ES_tradnl" sz="1200" b="0" i="0" u="none" strike="noStrike" kern="1200" noProof="0" dirty="0">
                <a:solidFill>
                  <a:schemeClr val="tx1"/>
                </a:solidFill>
                <a:effectLst/>
                <a:latin typeface="+mn-lt"/>
                <a:ea typeface="+mn-ea"/>
                <a:cs typeface="+mn-cs"/>
              </a:rPr>
              <a:t>Y todos los que oyeron, se maravillaron de lo que los pastores les decían.</a:t>
            </a:r>
            <a:r>
              <a:rPr lang="es-ES_tradnl" sz="1200" b="1" i="0" u="none" strike="noStrike" kern="1200" baseline="30000" noProof="0" dirty="0">
                <a:solidFill>
                  <a:schemeClr val="tx1"/>
                </a:solidFill>
                <a:effectLst/>
                <a:latin typeface="+mn-lt"/>
                <a:ea typeface="+mn-ea"/>
                <a:cs typeface="+mn-cs"/>
              </a:rPr>
              <a:t>19 </a:t>
            </a:r>
            <a:r>
              <a:rPr lang="es-ES_tradnl" sz="1200" b="0" i="0" u="none" strike="noStrike" kern="1200" noProof="0" dirty="0">
                <a:solidFill>
                  <a:schemeClr val="tx1"/>
                </a:solidFill>
                <a:effectLst/>
                <a:latin typeface="+mn-lt"/>
                <a:ea typeface="+mn-ea"/>
                <a:cs typeface="+mn-cs"/>
              </a:rPr>
              <a:t>Pero María guardaba todas estas cosas, meditándolas en su corazón. </a:t>
            </a:r>
            <a:r>
              <a:rPr lang="es-ES_tradnl" sz="1200" b="1" i="0" u="none" strike="noStrike" kern="1200" baseline="30000" noProof="0" dirty="0">
                <a:solidFill>
                  <a:schemeClr val="tx1"/>
                </a:solidFill>
                <a:effectLst/>
                <a:latin typeface="+mn-lt"/>
                <a:ea typeface="+mn-ea"/>
                <a:cs typeface="+mn-cs"/>
              </a:rPr>
              <a:t>20 </a:t>
            </a:r>
            <a:r>
              <a:rPr lang="es-ES_tradnl" sz="1200" b="0" i="0" u="none" strike="noStrike" kern="1200" noProof="0" dirty="0">
                <a:solidFill>
                  <a:schemeClr val="tx1"/>
                </a:solidFill>
                <a:effectLst/>
                <a:latin typeface="+mn-lt"/>
                <a:ea typeface="+mn-ea"/>
                <a:cs typeface="+mn-cs"/>
              </a:rPr>
              <a:t>Y volvieron los pastores glorificando y alabando a Dios por todas las cosas que habían oído y visto, como se les había dicho.</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Lucas 2:21–35</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21 </a:t>
            </a:r>
            <a:r>
              <a:rPr lang="es-ES_tradnl" sz="1200" b="0" i="0" u="none" strike="noStrike" kern="1200" noProof="0" dirty="0">
                <a:solidFill>
                  <a:schemeClr val="tx1"/>
                </a:solidFill>
                <a:effectLst/>
                <a:latin typeface="+mn-lt"/>
                <a:ea typeface="+mn-ea"/>
                <a:cs typeface="+mn-cs"/>
              </a:rPr>
              <a:t>Cumplidos los ocho días para circuncidar al niño, le pusieron por nombre JESÚS, el cual le había sido puesto por el ángel antes que fuese concebido.</a:t>
            </a:r>
          </a:p>
          <a:p>
            <a:r>
              <a:rPr lang="es-ES_tradnl" sz="1200" b="1" i="0" u="none" strike="noStrike" kern="1200" baseline="30000" noProof="0" dirty="0">
                <a:solidFill>
                  <a:schemeClr val="tx1"/>
                </a:solidFill>
                <a:effectLst/>
                <a:latin typeface="+mn-lt"/>
                <a:ea typeface="+mn-ea"/>
                <a:cs typeface="+mn-cs"/>
              </a:rPr>
              <a:t>22 </a:t>
            </a:r>
            <a:r>
              <a:rPr lang="es-ES_tradnl" sz="1200" b="0" i="0" u="none" strike="noStrike" kern="1200" noProof="0" dirty="0">
                <a:solidFill>
                  <a:schemeClr val="tx1"/>
                </a:solidFill>
                <a:effectLst/>
                <a:latin typeface="+mn-lt"/>
                <a:ea typeface="+mn-ea"/>
                <a:cs typeface="+mn-cs"/>
              </a:rPr>
              <a:t>Y cuando se cumplieron los días de la purificación de ellos, conforme a la ley de Moisés, le trajeron a Jerusalén para presentarle al Señor</a:t>
            </a:r>
          </a:p>
          <a:p>
            <a:r>
              <a:rPr lang="es-ES_tradnl" sz="1200" b="1" i="0" u="none" strike="noStrike" kern="1200" baseline="30000" noProof="0" dirty="0">
                <a:solidFill>
                  <a:schemeClr val="tx1"/>
                </a:solidFill>
                <a:effectLst/>
                <a:latin typeface="+mn-lt"/>
                <a:ea typeface="+mn-ea"/>
                <a:cs typeface="+mn-cs"/>
              </a:rPr>
              <a:t>23 </a:t>
            </a:r>
            <a:r>
              <a:rPr lang="es-ES_tradnl" sz="1200" b="0" i="0" u="none" strike="noStrike" kern="1200" noProof="0" dirty="0">
                <a:solidFill>
                  <a:schemeClr val="tx1"/>
                </a:solidFill>
                <a:effectLst/>
                <a:latin typeface="+mn-lt"/>
                <a:ea typeface="+mn-ea"/>
                <a:cs typeface="+mn-cs"/>
              </a:rPr>
              <a:t>(como está escrito en la ley del Señor: Todo varón que abriere la matriz será llamado santo al Señor), </a:t>
            </a:r>
            <a:r>
              <a:rPr lang="es-ES_tradnl" sz="1200" b="1" i="0" u="none" strike="noStrike" kern="1200" baseline="30000" noProof="0" dirty="0">
                <a:solidFill>
                  <a:schemeClr val="tx1"/>
                </a:solidFill>
                <a:effectLst/>
                <a:latin typeface="+mn-lt"/>
                <a:ea typeface="+mn-ea"/>
                <a:cs typeface="+mn-cs"/>
              </a:rPr>
              <a:t>24 </a:t>
            </a:r>
            <a:r>
              <a:rPr lang="es-ES_tradnl" sz="1200" b="0" i="0" u="none" strike="noStrike" kern="1200" noProof="0" dirty="0">
                <a:solidFill>
                  <a:schemeClr val="tx1"/>
                </a:solidFill>
                <a:effectLst/>
                <a:latin typeface="+mn-lt"/>
                <a:ea typeface="+mn-ea"/>
                <a:cs typeface="+mn-cs"/>
              </a:rPr>
              <a:t>y para ofrecer conforme a lo que se dice en la ley del Señor: Un par de tórtolas, o dos palominos. </a:t>
            </a:r>
          </a:p>
          <a:p>
            <a:r>
              <a:rPr lang="es-ES_tradnl" sz="1200" b="1" i="0" u="none" strike="noStrike" kern="1200" baseline="30000" noProof="0" dirty="0">
                <a:solidFill>
                  <a:schemeClr val="tx1"/>
                </a:solidFill>
                <a:effectLst/>
                <a:latin typeface="+mn-lt"/>
                <a:ea typeface="+mn-ea"/>
                <a:cs typeface="+mn-cs"/>
              </a:rPr>
              <a:t>25 </a:t>
            </a:r>
            <a:r>
              <a:rPr lang="es-ES_tradnl" sz="1200" b="0" i="0" u="none" strike="noStrike" kern="1200" noProof="0" dirty="0">
                <a:solidFill>
                  <a:schemeClr val="tx1"/>
                </a:solidFill>
                <a:effectLst/>
                <a:latin typeface="+mn-lt"/>
                <a:ea typeface="+mn-ea"/>
                <a:cs typeface="+mn-cs"/>
              </a:rPr>
              <a:t>Y he aquí había en Jerusalén un hombre llamado Simeón, y este hombre, justo y piadoso, esperaba la consolación de Israel; y el Espíritu Santo estaba sobre él. </a:t>
            </a:r>
          </a:p>
          <a:p>
            <a:r>
              <a:rPr lang="es-ES_tradnl" sz="1200" b="1" i="0" u="none" strike="noStrike" kern="1200" baseline="30000" noProof="0" dirty="0">
                <a:solidFill>
                  <a:schemeClr val="tx1"/>
                </a:solidFill>
                <a:effectLst/>
                <a:latin typeface="+mn-lt"/>
                <a:ea typeface="+mn-ea"/>
                <a:cs typeface="+mn-cs"/>
              </a:rPr>
              <a:t>26 </a:t>
            </a:r>
            <a:r>
              <a:rPr lang="es-ES_tradnl" sz="1200" b="0" i="0" u="none" strike="noStrike" kern="1200" noProof="0" dirty="0">
                <a:solidFill>
                  <a:schemeClr val="tx1"/>
                </a:solidFill>
                <a:effectLst/>
                <a:latin typeface="+mn-lt"/>
                <a:ea typeface="+mn-ea"/>
                <a:cs typeface="+mn-cs"/>
              </a:rPr>
              <a:t>Y le había sido revelado por el Espíritu Santo, que no vería la muerte antes que viese al Ungido del Señor. </a:t>
            </a:r>
            <a:r>
              <a:rPr lang="es-ES_tradnl" sz="1200" b="1" i="0" u="none" strike="noStrike" kern="1200" baseline="30000" noProof="0" dirty="0">
                <a:solidFill>
                  <a:schemeClr val="tx1"/>
                </a:solidFill>
                <a:effectLst/>
                <a:latin typeface="+mn-lt"/>
                <a:ea typeface="+mn-ea"/>
                <a:cs typeface="+mn-cs"/>
              </a:rPr>
              <a:t>27 </a:t>
            </a:r>
            <a:r>
              <a:rPr lang="es-ES_tradnl" sz="1200" b="0" i="0" u="none" strike="noStrike" kern="1200" noProof="0" dirty="0">
                <a:solidFill>
                  <a:schemeClr val="tx1"/>
                </a:solidFill>
                <a:effectLst/>
                <a:latin typeface="+mn-lt"/>
                <a:ea typeface="+mn-ea"/>
                <a:cs typeface="+mn-cs"/>
              </a:rPr>
              <a:t>Y movido por el Espíritu, vino al templo. Y cuando los padres del niño Jesús lo trajeron al templo, para hacer por él conforme al rito de la ley,</a:t>
            </a:r>
          </a:p>
          <a:p>
            <a:r>
              <a:rPr lang="es-ES_tradnl" sz="1200" b="1" i="0" u="none" strike="noStrike" kern="1200" baseline="30000" noProof="0" dirty="0">
                <a:solidFill>
                  <a:schemeClr val="tx1"/>
                </a:solidFill>
                <a:effectLst/>
                <a:latin typeface="+mn-lt"/>
                <a:ea typeface="+mn-ea"/>
                <a:cs typeface="+mn-cs"/>
              </a:rPr>
              <a:t>28 </a:t>
            </a:r>
            <a:r>
              <a:rPr lang="es-ES_tradnl" sz="1200" b="0" i="0" u="none" strike="noStrike" kern="1200" noProof="0" dirty="0">
                <a:solidFill>
                  <a:schemeClr val="tx1"/>
                </a:solidFill>
                <a:effectLst/>
                <a:latin typeface="+mn-lt"/>
                <a:ea typeface="+mn-ea"/>
                <a:cs typeface="+mn-cs"/>
              </a:rPr>
              <a:t>él le tomó en sus brazos, y bendijo a Dios, diciendo:</a:t>
            </a:r>
          </a:p>
          <a:p>
            <a:r>
              <a:rPr lang="es-ES_tradnl" sz="1200" b="1" i="0" u="none" strike="noStrike" kern="1200" baseline="30000" noProof="0" dirty="0">
                <a:solidFill>
                  <a:schemeClr val="tx1"/>
                </a:solidFill>
                <a:effectLst/>
                <a:latin typeface="+mn-lt"/>
                <a:ea typeface="+mn-ea"/>
                <a:cs typeface="+mn-cs"/>
              </a:rPr>
              <a:t>29 </a:t>
            </a:r>
            <a:r>
              <a:rPr lang="es-ES_tradnl" sz="1200" b="0" i="0" u="none" strike="noStrike" kern="1200" noProof="0" dirty="0">
                <a:solidFill>
                  <a:schemeClr val="tx1"/>
                </a:solidFill>
                <a:effectLst/>
                <a:latin typeface="+mn-lt"/>
                <a:ea typeface="+mn-ea"/>
                <a:cs typeface="+mn-cs"/>
              </a:rPr>
              <a:t>Ahora, Señor, despides a tu siervo en paz, Conforme a tu palabra;</a:t>
            </a:r>
          </a:p>
          <a:p>
            <a:r>
              <a:rPr lang="es-ES_tradnl" sz="1200" b="1" i="0" u="none" strike="noStrike" kern="1200" baseline="30000" noProof="0" dirty="0">
                <a:solidFill>
                  <a:schemeClr val="tx1"/>
                </a:solidFill>
                <a:effectLst/>
                <a:latin typeface="+mn-lt"/>
                <a:ea typeface="+mn-ea"/>
                <a:cs typeface="+mn-cs"/>
              </a:rPr>
              <a:t>30 </a:t>
            </a:r>
            <a:r>
              <a:rPr lang="es-ES_tradnl" sz="1200" b="0" i="0" u="none" strike="noStrike" kern="1200" noProof="0" dirty="0">
                <a:solidFill>
                  <a:schemeClr val="tx1"/>
                </a:solidFill>
                <a:effectLst/>
                <a:latin typeface="+mn-lt"/>
                <a:ea typeface="+mn-ea"/>
                <a:cs typeface="+mn-cs"/>
              </a:rPr>
              <a:t>Porque han visto mis ojos tu salvación,</a:t>
            </a:r>
          </a:p>
          <a:p>
            <a:r>
              <a:rPr lang="es-ES_tradnl" sz="1200" b="1" i="0" u="none" strike="noStrike" kern="1200" baseline="30000" noProof="0" dirty="0">
                <a:solidFill>
                  <a:schemeClr val="tx1"/>
                </a:solidFill>
                <a:effectLst/>
                <a:latin typeface="+mn-lt"/>
                <a:ea typeface="+mn-ea"/>
                <a:cs typeface="+mn-cs"/>
              </a:rPr>
              <a:t>31 </a:t>
            </a:r>
            <a:r>
              <a:rPr lang="es-ES_tradnl" sz="1200" b="0" i="0" u="none" strike="noStrike" kern="1200" noProof="0" dirty="0">
                <a:solidFill>
                  <a:schemeClr val="tx1"/>
                </a:solidFill>
                <a:effectLst/>
                <a:latin typeface="+mn-lt"/>
                <a:ea typeface="+mn-ea"/>
                <a:cs typeface="+mn-cs"/>
              </a:rPr>
              <a:t>La cual has preparado en presencia de todos los pueblos;</a:t>
            </a:r>
          </a:p>
          <a:p>
            <a:r>
              <a:rPr lang="es-ES_tradnl" sz="1200" b="1" i="0" u="none" strike="noStrike" kern="1200" baseline="30000" noProof="0" dirty="0">
                <a:solidFill>
                  <a:schemeClr val="tx1"/>
                </a:solidFill>
                <a:effectLst/>
                <a:latin typeface="+mn-lt"/>
                <a:ea typeface="+mn-ea"/>
                <a:cs typeface="+mn-cs"/>
              </a:rPr>
              <a:t>32 </a:t>
            </a:r>
            <a:r>
              <a:rPr lang="es-ES_tradnl" sz="1200" b="0" i="0" u="none" strike="noStrike" kern="1200" noProof="0" dirty="0">
                <a:solidFill>
                  <a:schemeClr val="tx1"/>
                </a:solidFill>
                <a:effectLst/>
                <a:latin typeface="+mn-lt"/>
                <a:ea typeface="+mn-ea"/>
                <a:cs typeface="+mn-cs"/>
              </a:rPr>
              <a:t>Luz para revelación a los gentiles, Y gloria de tu pueblo Israel.</a:t>
            </a:r>
          </a:p>
          <a:p>
            <a:r>
              <a:rPr lang="es-ES_tradnl" sz="1200" b="1" i="0" u="none" strike="noStrike" kern="1200" baseline="30000" noProof="0" dirty="0">
                <a:solidFill>
                  <a:schemeClr val="tx1"/>
                </a:solidFill>
                <a:effectLst/>
                <a:latin typeface="+mn-lt"/>
                <a:ea typeface="+mn-ea"/>
                <a:cs typeface="+mn-cs"/>
              </a:rPr>
              <a:t>33 </a:t>
            </a:r>
            <a:r>
              <a:rPr lang="es-ES_tradnl" sz="1200" b="0" i="0" u="none" strike="noStrike" kern="1200" noProof="0" dirty="0">
                <a:solidFill>
                  <a:schemeClr val="tx1"/>
                </a:solidFill>
                <a:effectLst/>
                <a:latin typeface="+mn-lt"/>
                <a:ea typeface="+mn-ea"/>
                <a:cs typeface="+mn-cs"/>
              </a:rPr>
              <a:t>Y José y su madre estaban maravillados de todo lo que se decía de él. </a:t>
            </a:r>
            <a:r>
              <a:rPr lang="es-ES_tradnl" sz="1200" b="1" i="0" u="none" strike="noStrike" kern="1200" baseline="30000" noProof="0" dirty="0">
                <a:solidFill>
                  <a:schemeClr val="tx1"/>
                </a:solidFill>
                <a:effectLst/>
                <a:latin typeface="+mn-lt"/>
                <a:ea typeface="+mn-ea"/>
                <a:cs typeface="+mn-cs"/>
              </a:rPr>
              <a:t>34 </a:t>
            </a:r>
            <a:r>
              <a:rPr lang="es-ES_tradnl" sz="1200" b="0" i="0" u="none" strike="noStrike" kern="1200" noProof="0" dirty="0">
                <a:solidFill>
                  <a:schemeClr val="tx1"/>
                </a:solidFill>
                <a:effectLst/>
                <a:latin typeface="+mn-lt"/>
                <a:ea typeface="+mn-ea"/>
                <a:cs typeface="+mn-cs"/>
              </a:rPr>
              <a:t>Y los bendijo Simeón, y dijo a su madre María: He aquí, este está puesto para caída y para levantamiento de muchos en Israel, y para señal que será contradicha </a:t>
            </a:r>
          </a:p>
          <a:p>
            <a:r>
              <a:rPr lang="es-ES_tradnl" sz="1200" b="1" i="0" u="none" strike="noStrike" kern="1200" baseline="30000" noProof="0" dirty="0">
                <a:solidFill>
                  <a:schemeClr val="tx1"/>
                </a:solidFill>
                <a:effectLst/>
                <a:latin typeface="+mn-lt"/>
                <a:ea typeface="+mn-ea"/>
                <a:cs typeface="+mn-cs"/>
              </a:rPr>
              <a:t>35 </a:t>
            </a:r>
            <a:r>
              <a:rPr lang="es-ES_tradnl" sz="1200" b="0" i="0" u="none" strike="noStrike" kern="1200" noProof="0" dirty="0">
                <a:solidFill>
                  <a:schemeClr val="tx1"/>
                </a:solidFill>
                <a:effectLst/>
                <a:latin typeface="+mn-lt"/>
                <a:ea typeface="+mn-ea"/>
                <a:cs typeface="+mn-cs"/>
              </a:rPr>
              <a:t>(y una espada traspasará tu misma alma), para que sean revelados los pensamientos de muchos corazones.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latin typeface="Franklin Gothic Book" panose="020B0503020102020204" pitchFamily="34" charset="0"/>
              </a:rPr>
              <a:t>Lucas 2:36–38</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36 </a:t>
            </a:r>
            <a:r>
              <a:rPr lang="es-ES_tradnl" sz="1200" b="0" i="0" u="none" strike="noStrike" kern="1200" noProof="0" dirty="0">
                <a:solidFill>
                  <a:schemeClr val="tx1"/>
                </a:solidFill>
                <a:effectLst/>
                <a:latin typeface="+mn-lt"/>
                <a:ea typeface="+mn-ea"/>
                <a:cs typeface="+mn-cs"/>
              </a:rPr>
              <a:t>Estaba también allí Ana, profetisa, hija de </a:t>
            </a:r>
            <a:r>
              <a:rPr lang="es-ES_tradnl" sz="1200" b="0" i="0" u="none" strike="noStrike" kern="1200" noProof="0" dirty="0" err="1">
                <a:solidFill>
                  <a:schemeClr val="tx1"/>
                </a:solidFill>
                <a:effectLst/>
                <a:latin typeface="+mn-lt"/>
                <a:ea typeface="+mn-ea"/>
                <a:cs typeface="+mn-cs"/>
              </a:rPr>
              <a:t>Fanuel</a:t>
            </a:r>
            <a:r>
              <a:rPr lang="es-ES_tradnl" sz="1200" b="0" i="0" u="none" strike="noStrike" kern="1200" noProof="0" dirty="0">
                <a:solidFill>
                  <a:schemeClr val="tx1"/>
                </a:solidFill>
                <a:effectLst/>
                <a:latin typeface="+mn-lt"/>
                <a:ea typeface="+mn-ea"/>
                <a:cs typeface="+mn-cs"/>
              </a:rPr>
              <a:t>, de la tribu de Aser, de edad muy avanzada, pues había vivido con su marido siete años desde su virginidad, </a:t>
            </a:r>
            <a:r>
              <a:rPr lang="es-ES_tradnl" sz="1200" b="1" i="0" u="none" strike="noStrike" kern="1200" baseline="30000" noProof="0" dirty="0">
                <a:solidFill>
                  <a:schemeClr val="tx1"/>
                </a:solidFill>
                <a:effectLst/>
                <a:latin typeface="+mn-lt"/>
                <a:ea typeface="+mn-ea"/>
                <a:cs typeface="+mn-cs"/>
              </a:rPr>
              <a:t>37 </a:t>
            </a:r>
            <a:r>
              <a:rPr lang="es-ES_tradnl" sz="1200" b="0" i="0" u="none" strike="noStrike" kern="1200" noProof="0" dirty="0">
                <a:solidFill>
                  <a:schemeClr val="tx1"/>
                </a:solidFill>
                <a:effectLst/>
                <a:latin typeface="+mn-lt"/>
                <a:ea typeface="+mn-ea"/>
                <a:cs typeface="+mn-cs"/>
              </a:rPr>
              <a:t>y era viuda hacía ochenta y cuatro años; y no se apartaba del templo, sirviendo de noche y de día con ayunos y oraciones. </a:t>
            </a:r>
            <a:r>
              <a:rPr lang="es-ES_tradnl" sz="1200" b="1" i="0" u="none" strike="noStrike" kern="1200" baseline="30000" noProof="0" dirty="0">
                <a:solidFill>
                  <a:schemeClr val="tx1"/>
                </a:solidFill>
                <a:effectLst/>
                <a:latin typeface="+mn-lt"/>
                <a:ea typeface="+mn-ea"/>
                <a:cs typeface="+mn-cs"/>
              </a:rPr>
              <a:t>38 </a:t>
            </a:r>
            <a:r>
              <a:rPr lang="es-ES_tradnl" sz="1200" b="0" i="0" u="none" strike="noStrike" kern="1200" noProof="0" dirty="0">
                <a:solidFill>
                  <a:schemeClr val="tx1"/>
                </a:solidFill>
                <a:effectLst/>
                <a:latin typeface="+mn-lt"/>
                <a:ea typeface="+mn-ea"/>
                <a:cs typeface="+mn-cs"/>
              </a:rPr>
              <a:t>Esta, presentándose en la misma hora, daba gracias a Dios, y hablaba del niño a todos los que esperaban la redención en Jerusalén.</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effectLst/>
              <a:latin typeface="Franklin Gothic Medium" panose="020B0603020102020204" pitchFamily="34" charset="0"/>
            </a:endParaRPr>
          </a:p>
          <a:p>
            <a:r>
              <a:rPr lang="es-ES_tradnl" b="1" noProof="0" dirty="0">
                <a:solidFill>
                  <a:srgbClr val="141413"/>
                </a:solidFill>
                <a:effectLst/>
                <a:highlight>
                  <a:srgbClr val="00FFFF"/>
                </a:highlight>
                <a:latin typeface="Helvetica" pitchFamily="2" charset="0"/>
              </a:rPr>
              <a:t>Folleto—Recurso 3: ¿Qué diría yo? </a:t>
            </a:r>
            <a:r>
              <a:rPr lang="es-ES_tradnl" b="0" noProof="0" dirty="0">
                <a:solidFill>
                  <a:srgbClr val="141413"/>
                </a:solidFill>
                <a:effectLst/>
                <a:highlight>
                  <a:srgbClr val="00FFFF"/>
                </a:highlight>
                <a:latin typeface="Helvetica" pitchFamily="2" charset="0"/>
              </a:rPr>
              <a:t>(pg. 74,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 fácil quedarse estancado en una forma de leer pasajes familiares de la Biblia. En lugar de pensar en la historia de la Natividad desde su punto de vista actual y habitual, los alumnos intentarán ver la historia desde la perspectiva de los personajes bíblicos.</a:t>
            </a:r>
          </a:p>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p>
          <a:p>
            <a:r>
              <a:rPr lang="es-ES_tradnl" sz="1200" kern="1200" noProof="0" dirty="0">
                <a:solidFill>
                  <a:schemeClr val="tx1"/>
                </a:solidFill>
                <a:effectLst/>
                <a:latin typeface="+mn-lt"/>
                <a:ea typeface="+mn-ea"/>
                <a:cs typeface="+mn-cs"/>
              </a:rPr>
              <a:t>Jesús vino a la tierra en circunstancias humildes. Sus primeros adoradores fueron pastores y un hombre y una mujer ancianos en el templo. Todos ellos alabaron a Dios con entusiasmo, y no pudieron evitar el testificar acerca de lo que habían visto y oído. Dios también nos llama a compartir su mensaje con quienes nos rodean. La Navidad es un momento excelente para hacerlo, porque la gente puede estar especialmente abierta al mensaje del evangelio en este momento.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noProof="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b="0" noProof="0" dirty="0"/>
              <a:t>Lucas 2:1–40</a:t>
            </a:r>
            <a:endParaRPr lang="es-ES_tradnl" b="0" noProof="0" dirty="0">
              <a:solidFill>
                <a:srgbClr val="141413"/>
              </a:solidFill>
              <a:effectLst/>
              <a:latin typeface="Helvetica" pitchFamily="2" charset="0"/>
            </a:endParaRPr>
          </a:p>
          <a:p>
            <a:endParaRPr lang="es-ES_tradnl" b="1"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la importancia personal y global del nacimiento del Salvador.</a:t>
            </a:r>
          </a:p>
          <a:p>
            <a:pPr marL="685800" lvl="1" indent="-228600">
              <a:buFont typeface="+mj-lt"/>
              <a:buAutoNum type="arabicPeriod"/>
            </a:pPr>
            <a:r>
              <a:rPr lang="es-ES_tradnl" sz="1200" kern="1200" dirty="0">
                <a:solidFill>
                  <a:schemeClr val="tx1"/>
                </a:solidFill>
                <a:effectLst/>
                <a:latin typeface="+mn-lt"/>
                <a:ea typeface="+mn-ea"/>
                <a:cs typeface="+mn-cs"/>
              </a:rPr>
              <a:t>Los alumnos compartirán con confianza el verdadero significado de la Navidad con los no creyentes.</a:t>
            </a:r>
          </a:p>
          <a:p>
            <a:pPr marL="685800" lvl="1" indent="-228600">
              <a:buFont typeface="+mj-lt"/>
              <a:buAutoNum type="arabicPeriod"/>
            </a:pPr>
            <a:r>
              <a:rPr lang="es-ES_tradnl" sz="1200" kern="1200" dirty="0">
                <a:solidFill>
                  <a:schemeClr val="tx1"/>
                </a:solidFill>
                <a:effectLst/>
                <a:latin typeface="+mn-lt"/>
                <a:ea typeface="+mn-ea"/>
                <a:cs typeface="+mn-cs"/>
              </a:rPr>
              <a:t>Esta semana, los alumnos darán pasos intencionales para representar a Jesús ante alguien necesitado.</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Lucas 2:1–5</a:t>
            </a:r>
          </a:p>
          <a:p>
            <a:endParaRPr lang="es-ES_tradnl" noProof="0" dirty="0">
              <a:effectLst/>
              <a:latin typeface="Franklin Gothic Book" panose="020B0503020102020204" pitchFamily="34" charset="0"/>
            </a:endParaRPr>
          </a:p>
          <a:p>
            <a:r>
              <a:rPr lang="es-ES_tradnl" sz="1200" b="0" i="0" u="none" strike="noStrike" kern="1200" noProof="0" dirty="0">
                <a:solidFill>
                  <a:schemeClr val="tx1"/>
                </a:solidFill>
                <a:effectLst/>
                <a:latin typeface="+mn-lt"/>
                <a:ea typeface="+mn-ea"/>
                <a:cs typeface="+mn-cs"/>
              </a:rPr>
              <a:t>Aconteció en aquellos días, que se promulgó un edicto de parte de Augusto César, que todo el mundo fuese empadronado. </a:t>
            </a:r>
            <a:r>
              <a:rPr lang="es-ES_tradnl" sz="1200" b="1" i="0" u="none" strike="noStrike" kern="1200" baseline="30000" noProof="0" dirty="0">
                <a:solidFill>
                  <a:schemeClr val="tx1"/>
                </a:solidFill>
                <a:effectLst/>
                <a:latin typeface="+mn-lt"/>
                <a:ea typeface="+mn-ea"/>
                <a:cs typeface="+mn-cs"/>
              </a:rPr>
              <a:t>2 </a:t>
            </a:r>
            <a:r>
              <a:rPr lang="es-ES_tradnl" sz="1200" b="0" i="0" u="none" strike="noStrike" kern="1200" noProof="0" dirty="0">
                <a:solidFill>
                  <a:schemeClr val="tx1"/>
                </a:solidFill>
                <a:effectLst/>
                <a:latin typeface="+mn-lt"/>
                <a:ea typeface="+mn-ea"/>
                <a:cs typeface="+mn-cs"/>
              </a:rPr>
              <a:t>Este primer censo se hizo siendo </a:t>
            </a:r>
            <a:r>
              <a:rPr lang="es-ES_tradnl" sz="1200" b="0" i="0" u="none" strike="noStrike" kern="1200" noProof="0" dirty="0" err="1">
                <a:solidFill>
                  <a:schemeClr val="tx1"/>
                </a:solidFill>
                <a:effectLst/>
                <a:latin typeface="+mn-lt"/>
                <a:ea typeface="+mn-ea"/>
                <a:cs typeface="+mn-cs"/>
              </a:rPr>
              <a:t>Cirenio</a:t>
            </a:r>
            <a:r>
              <a:rPr lang="es-ES_tradnl" sz="1200" b="0" i="0" u="none" strike="noStrike" kern="1200" noProof="0" dirty="0">
                <a:solidFill>
                  <a:schemeClr val="tx1"/>
                </a:solidFill>
                <a:effectLst/>
                <a:latin typeface="+mn-lt"/>
                <a:ea typeface="+mn-ea"/>
                <a:cs typeface="+mn-cs"/>
              </a:rPr>
              <a:t> gobernador de Siria. </a:t>
            </a:r>
            <a:r>
              <a:rPr lang="es-ES_tradnl" sz="1200" b="1" i="0" u="none" strike="noStrike" kern="1200" baseline="30000" noProof="0" dirty="0">
                <a:solidFill>
                  <a:schemeClr val="tx1"/>
                </a:solidFill>
                <a:effectLst/>
                <a:latin typeface="+mn-lt"/>
                <a:ea typeface="+mn-ea"/>
                <a:cs typeface="+mn-cs"/>
              </a:rPr>
              <a:t>3 </a:t>
            </a:r>
            <a:r>
              <a:rPr lang="es-ES_tradnl" sz="1200" b="0" i="0" u="none" strike="noStrike" kern="1200" noProof="0" dirty="0">
                <a:solidFill>
                  <a:schemeClr val="tx1"/>
                </a:solidFill>
                <a:effectLst/>
                <a:latin typeface="+mn-lt"/>
                <a:ea typeface="+mn-ea"/>
                <a:cs typeface="+mn-cs"/>
              </a:rPr>
              <a:t>E iban todos para ser empadronados, cada uno a su ciudad. </a:t>
            </a:r>
            <a:r>
              <a:rPr lang="es-ES_tradnl" sz="1200" b="1" i="0" u="none" strike="noStrike" kern="1200" baseline="30000" noProof="0" dirty="0">
                <a:solidFill>
                  <a:schemeClr val="tx1"/>
                </a:solidFill>
                <a:effectLst/>
                <a:latin typeface="+mn-lt"/>
                <a:ea typeface="+mn-ea"/>
                <a:cs typeface="+mn-cs"/>
              </a:rPr>
              <a:t>4 </a:t>
            </a:r>
            <a:r>
              <a:rPr lang="es-ES_tradnl" sz="1200" b="0" i="0" u="none" strike="noStrike" kern="1200" noProof="0" dirty="0">
                <a:solidFill>
                  <a:schemeClr val="tx1"/>
                </a:solidFill>
                <a:effectLst/>
                <a:latin typeface="+mn-lt"/>
                <a:ea typeface="+mn-ea"/>
                <a:cs typeface="+mn-cs"/>
              </a:rPr>
              <a:t>Y José subió de Galilea, de la ciudad de Nazaret, a Judea, a la ciudad de David, que se llama Belén, por cuanto era de la casa y familia de David; </a:t>
            </a:r>
            <a:r>
              <a:rPr lang="es-ES_tradnl" sz="1200" b="1" i="0" u="none" strike="noStrike" kern="1200" baseline="30000" noProof="0" dirty="0">
                <a:solidFill>
                  <a:schemeClr val="tx1"/>
                </a:solidFill>
                <a:effectLst/>
                <a:latin typeface="+mn-lt"/>
                <a:ea typeface="+mn-ea"/>
                <a:cs typeface="+mn-cs"/>
              </a:rPr>
              <a:t>5 </a:t>
            </a:r>
            <a:r>
              <a:rPr lang="es-ES_tradnl" sz="1200" b="0" i="0" u="none" strike="noStrike" kern="1200" noProof="0" dirty="0">
                <a:solidFill>
                  <a:schemeClr val="tx1"/>
                </a:solidFill>
                <a:effectLst/>
                <a:latin typeface="+mn-lt"/>
                <a:ea typeface="+mn-ea"/>
                <a:cs typeface="+mn-cs"/>
              </a:rPr>
              <a:t>para ser empadronado con María su mujer, desposada con él, la cual estaba encinta.</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Belén </a:t>
            </a:r>
            <a:r>
              <a:rPr lang="es-ES_tradnl" b="0" noProof="0" dirty="0">
                <a:solidFill>
                  <a:srgbClr val="141413"/>
                </a:solidFill>
                <a:effectLst/>
                <a:highlight>
                  <a:srgbClr val="00FFFF"/>
                </a:highlight>
                <a:latin typeface="Helvetica" pitchFamily="2" charset="0"/>
              </a:rPr>
              <a:t>(pg. 72,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Esta hoja informativa describe la historia e importancia de Belén.</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Lucas 2:6–7</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6 </a:t>
            </a:r>
            <a:r>
              <a:rPr lang="es-ES_tradnl" sz="1200" b="0" i="0" u="none" strike="noStrike" kern="1200" noProof="0" dirty="0">
                <a:solidFill>
                  <a:schemeClr val="tx1"/>
                </a:solidFill>
                <a:effectLst/>
                <a:latin typeface="+mn-lt"/>
                <a:ea typeface="+mn-ea"/>
                <a:cs typeface="+mn-cs"/>
              </a:rPr>
              <a:t>Y aconteció que estando ellos allí, se cumplieron los días de su alumbramiento. </a:t>
            </a:r>
            <a:r>
              <a:rPr lang="es-ES_tradnl" sz="1200" b="1" i="0" u="none" strike="noStrike" kern="1200" baseline="30000" noProof="0" dirty="0">
                <a:solidFill>
                  <a:schemeClr val="tx1"/>
                </a:solidFill>
                <a:effectLst/>
                <a:latin typeface="+mn-lt"/>
                <a:ea typeface="+mn-ea"/>
                <a:cs typeface="+mn-cs"/>
              </a:rPr>
              <a:t>7 </a:t>
            </a:r>
            <a:r>
              <a:rPr lang="es-ES_tradnl" sz="1200" b="0" i="0" u="none" strike="noStrike" kern="1200" noProof="0" dirty="0">
                <a:solidFill>
                  <a:schemeClr val="tx1"/>
                </a:solidFill>
                <a:effectLst/>
                <a:latin typeface="+mn-lt"/>
                <a:ea typeface="+mn-ea"/>
                <a:cs typeface="+mn-cs"/>
              </a:rPr>
              <a:t>Y dio a luz a su hijo primogénito, y lo envolvió en pañales, y lo acostó en un pesebre, porque no había lugar para ellos en el mesón.</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Lucas 2:8–14</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8 </a:t>
            </a:r>
            <a:r>
              <a:rPr lang="es-ES_tradnl" sz="1200" b="0" i="0" u="none" strike="noStrike" kern="1200" noProof="0" dirty="0">
                <a:solidFill>
                  <a:schemeClr val="tx1"/>
                </a:solidFill>
                <a:effectLst/>
                <a:latin typeface="+mn-lt"/>
                <a:ea typeface="+mn-ea"/>
                <a:cs typeface="+mn-cs"/>
              </a:rPr>
              <a:t>Había pastores en la misma región, que velaban y guardaban las vigilias de la noche sobre su rebaño. </a:t>
            </a:r>
            <a:r>
              <a:rPr lang="es-ES_tradnl" sz="1200" b="1" i="0" u="none" strike="noStrike" kern="1200" baseline="30000" noProof="0" dirty="0">
                <a:solidFill>
                  <a:schemeClr val="tx1"/>
                </a:solidFill>
                <a:effectLst/>
                <a:latin typeface="+mn-lt"/>
                <a:ea typeface="+mn-ea"/>
                <a:cs typeface="+mn-cs"/>
              </a:rPr>
              <a:t>9 </a:t>
            </a:r>
            <a:r>
              <a:rPr lang="es-ES_tradnl" sz="1200" b="0" i="0" u="none" strike="noStrike" kern="1200" noProof="0" dirty="0">
                <a:solidFill>
                  <a:schemeClr val="tx1"/>
                </a:solidFill>
                <a:effectLst/>
                <a:latin typeface="+mn-lt"/>
                <a:ea typeface="+mn-ea"/>
                <a:cs typeface="+mn-cs"/>
              </a:rPr>
              <a:t>Y he aquí, se les presentó un ángel del Señor, y la gloria del Señor los rodeó de resplandor; y tuvieron gran temor. </a:t>
            </a:r>
            <a:r>
              <a:rPr lang="es-ES_tradnl" sz="1200" b="1" i="0" u="none" strike="noStrike" kern="1200" baseline="30000" noProof="0" dirty="0">
                <a:solidFill>
                  <a:schemeClr val="tx1"/>
                </a:solidFill>
                <a:effectLst/>
                <a:latin typeface="+mn-lt"/>
                <a:ea typeface="+mn-ea"/>
                <a:cs typeface="+mn-cs"/>
              </a:rPr>
              <a:t>10 </a:t>
            </a:r>
            <a:r>
              <a:rPr lang="es-ES_tradnl" sz="1200" b="0" i="0" u="none" strike="noStrike" kern="1200" noProof="0" dirty="0">
                <a:solidFill>
                  <a:schemeClr val="tx1"/>
                </a:solidFill>
                <a:effectLst/>
                <a:latin typeface="+mn-lt"/>
                <a:ea typeface="+mn-ea"/>
                <a:cs typeface="+mn-cs"/>
              </a:rPr>
              <a:t>Pero el ángel les dijo: No temáis; porque he aquí os doy nuevas de gran gozo, que será para todo el pueblo: </a:t>
            </a:r>
            <a:r>
              <a:rPr lang="es-ES_tradnl" sz="1200" b="1" i="0" u="none" strike="noStrike" kern="1200" baseline="30000" noProof="0" dirty="0">
                <a:solidFill>
                  <a:schemeClr val="tx1"/>
                </a:solidFill>
                <a:effectLst/>
                <a:latin typeface="+mn-lt"/>
                <a:ea typeface="+mn-ea"/>
                <a:cs typeface="+mn-cs"/>
              </a:rPr>
              <a:t>11 </a:t>
            </a:r>
            <a:r>
              <a:rPr lang="es-ES_tradnl" sz="1200" b="0" i="0" u="none" strike="noStrike" kern="1200" noProof="0" dirty="0">
                <a:solidFill>
                  <a:schemeClr val="tx1"/>
                </a:solidFill>
                <a:effectLst/>
                <a:latin typeface="+mn-lt"/>
                <a:ea typeface="+mn-ea"/>
                <a:cs typeface="+mn-cs"/>
              </a:rPr>
              <a:t>que os ha nacido hoy, en la ciudad de David, un Salvador, que es CRISTO el Señor. </a:t>
            </a:r>
            <a:r>
              <a:rPr lang="es-ES_tradnl" sz="1200" b="1" i="0" u="none" strike="noStrike" kern="1200" baseline="30000" noProof="0" dirty="0">
                <a:solidFill>
                  <a:schemeClr val="tx1"/>
                </a:solidFill>
                <a:effectLst/>
                <a:latin typeface="+mn-lt"/>
                <a:ea typeface="+mn-ea"/>
                <a:cs typeface="+mn-cs"/>
              </a:rPr>
              <a:t>12 </a:t>
            </a:r>
            <a:r>
              <a:rPr lang="es-ES_tradnl" sz="1200" b="0" i="0" u="none" strike="noStrike" kern="1200" noProof="0" dirty="0">
                <a:solidFill>
                  <a:schemeClr val="tx1"/>
                </a:solidFill>
                <a:effectLst/>
                <a:latin typeface="+mn-lt"/>
                <a:ea typeface="+mn-ea"/>
                <a:cs typeface="+mn-cs"/>
              </a:rPr>
              <a:t>Esto os servirá de señal: Hallaréis al niño envuelto en pañales, acostado en un pesebre. </a:t>
            </a:r>
            <a:r>
              <a:rPr lang="es-ES_tradnl" sz="1200" b="1" i="0" u="none" strike="noStrike" kern="1200" baseline="30000" noProof="0" dirty="0">
                <a:solidFill>
                  <a:schemeClr val="tx1"/>
                </a:solidFill>
                <a:effectLst/>
                <a:latin typeface="+mn-lt"/>
                <a:ea typeface="+mn-ea"/>
                <a:cs typeface="+mn-cs"/>
              </a:rPr>
              <a:t>13 </a:t>
            </a:r>
            <a:r>
              <a:rPr lang="es-ES_tradnl" sz="1200" b="0" i="0" u="none" strike="noStrike" kern="1200" noProof="0" dirty="0">
                <a:solidFill>
                  <a:schemeClr val="tx1"/>
                </a:solidFill>
                <a:effectLst/>
                <a:latin typeface="+mn-lt"/>
                <a:ea typeface="+mn-ea"/>
                <a:cs typeface="+mn-cs"/>
              </a:rPr>
              <a:t>Y repentinamente apareció con el ángel una multitud de las huestes celestiales, que alababan a Dios, y decían:</a:t>
            </a:r>
          </a:p>
          <a:p>
            <a:r>
              <a:rPr lang="es-ES_tradnl" sz="1200" b="1" i="0" u="none" strike="noStrike" kern="1200" baseline="30000" noProof="0" dirty="0">
                <a:solidFill>
                  <a:schemeClr val="tx1"/>
                </a:solidFill>
                <a:effectLst/>
                <a:latin typeface="+mn-lt"/>
                <a:ea typeface="+mn-ea"/>
                <a:cs typeface="+mn-cs"/>
              </a:rPr>
              <a:t>14 </a:t>
            </a:r>
            <a:r>
              <a:rPr lang="es-ES_tradnl" sz="1200" b="0" i="0" u="none" strike="noStrike" kern="1200" noProof="0" dirty="0">
                <a:solidFill>
                  <a:schemeClr val="tx1"/>
                </a:solidFill>
                <a:effectLst/>
                <a:latin typeface="+mn-lt"/>
                <a:ea typeface="+mn-ea"/>
                <a:cs typeface="+mn-cs"/>
              </a:rPr>
              <a:t>¡Gloria a Dios en las alturas, y en la tierra paz, buena voluntad para con los hombres!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Se llamará su nombre… </a:t>
            </a:r>
            <a:r>
              <a:rPr lang="es-ES_tradnl" b="0" noProof="0" dirty="0">
                <a:solidFill>
                  <a:srgbClr val="141413"/>
                </a:solidFill>
                <a:effectLst/>
                <a:highlight>
                  <a:srgbClr val="00FFFF"/>
                </a:highlight>
                <a:latin typeface="Helvetica" pitchFamily="2" charset="0"/>
              </a:rPr>
              <a:t>(pg. 73,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Isaías profetizó varios títulos que se le darían al Mesías. Para guiar a los alumnos a pensar en el papel de Jesús como Mesías, leerán y reflexionarán sobre Isaías 9:6. </a:t>
            </a:r>
          </a:p>
          <a:p>
            <a:endParaRPr lang="es-ES_tradnl" sz="1200" kern="1200" dirty="0">
              <a:solidFill>
                <a:schemeClr val="tx1"/>
              </a:solidFill>
              <a:effectLst/>
              <a:highlight>
                <a:srgbClr val="00FFFF"/>
              </a:highlight>
              <a:latin typeface="+mn-lt"/>
              <a:ea typeface="+mn-ea"/>
              <a:cs typeface="+mn-cs"/>
            </a:endParaRPr>
          </a:p>
          <a:p>
            <a:r>
              <a:rPr lang="es-ES_tradnl" sz="1200" kern="1200" dirty="0">
                <a:solidFill>
                  <a:schemeClr val="tx1"/>
                </a:solidFill>
                <a:effectLst/>
                <a:highlight>
                  <a:srgbClr val="00FFFF"/>
                </a:highlight>
                <a:latin typeface="+mn-lt"/>
                <a:ea typeface="+mn-ea"/>
                <a:cs typeface="+mn-cs"/>
              </a:rPr>
              <a:t>(</a:t>
            </a:r>
            <a:r>
              <a:rPr lang="es-ES_tradnl" sz="1200" b="1" kern="1200" dirty="0">
                <a:solidFill>
                  <a:schemeClr val="tx1"/>
                </a:solidFill>
                <a:effectLst/>
                <a:highlight>
                  <a:srgbClr val="00FFFF"/>
                </a:highlight>
                <a:latin typeface="+mn-lt"/>
                <a:ea typeface="+mn-ea"/>
                <a:cs typeface="+mn-cs"/>
              </a:rPr>
              <a:t>Fe de erratas</a:t>
            </a:r>
            <a:r>
              <a:rPr lang="es-ES_tradnl" sz="1200" kern="1200" dirty="0">
                <a:solidFill>
                  <a:schemeClr val="tx1"/>
                </a:solidFill>
                <a:effectLst/>
                <a:highlight>
                  <a:srgbClr val="00FFFF"/>
                </a:highlight>
                <a:latin typeface="+mn-lt"/>
                <a:ea typeface="+mn-ea"/>
                <a:cs typeface="+mn-cs"/>
              </a:rPr>
              <a:t>: las versiones de la Biblia [NTV y RVR1960] aparecen invertidas en la Hoja de Actividad.)</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4BE0227E-4025-E104-6EDB-FEA1F82246D9}"/>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53234"/>
            <a:ext cx="16466409" cy="4969556"/>
          </a:xfrm>
          <a:prstGeom prst="rect">
            <a:avLst/>
          </a:prstGeom>
        </p:spPr>
      </p:pic>
      <p:sp>
        <p:nvSpPr>
          <p:cNvPr id="7" name="AutoShape 4">
            <a:extLst>
              <a:ext uri="{FF2B5EF4-FFF2-40B4-BE49-F238E27FC236}">
                <a16:creationId xmlns:a16="http://schemas.microsoft.com/office/drawing/2014/main" id="{2B3B0BD1-8E7A-C602-F0B2-D719B8C2B54C}"/>
              </a:ext>
            </a:extLst>
          </p:cNvPr>
          <p:cNvSpPr/>
          <p:nvPr userDrawn="1"/>
        </p:nvSpPr>
        <p:spPr>
          <a:xfrm>
            <a:off x="7138368" y="6025913"/>
            <a:ext cx="10238836" cy="3204730"/>
          </a:xfrm>
          <a:prstGeom prst="rect">
            <a:avLst/>
          </a:prstGeom>
          <a:solidFill>
            <a:schemeClr val="bg1"/>
          </a:solidFill>
        </p:spPr>
        <p:txBody>
          <a:bodyPr/>
          <a:lstStyle/>
          <a:p>
            <a:endParaRPr lang="es-ES_tradnl"/>
          </a:p>
        </p:txBody>
      </p:sp>
      <p:sp>
        <p:nvSpPr>
          <p:cNvPr id="9" name="AutoShape 3">
            <a:extLst>
              <a:ext uri="{FF2B5EF4-FFF2-40B4-BE49-F238E27FC236}">
                <a16:creationId xmlns:a16="http://schemas.microsoft.com/office/drawing/2014/main" id="{F56C6FB0-4FF6-5266-A270-C543495A5098}"/>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10" name="AutoShape 4">
            <a:extLst>
              <a:ext uri="{FF2B5EF4-FFF2-40B4-BE49-F238E27FC236}">
                <a16:creationId xmlns:a16="http://schemas.microsoft.com/office/drawing/2014/main" id="{509692A4-82C5-7CC6-4223-D60954401555}"/>
              </a:ext>
            </a:extLst>
          </p:cNvPr>
          <p:cNvSpPr/>
          <p:nvPr userDrawn="1"/>
        </p:nvSpPr>
        <p:spPr>
          <a:xfrm>
            <a:off x="7138368" y="6025913"/>
            <a:ext cx="10238836" cy="3204730"/>
          </a:xfrm>
          <a:prstGeom prst="rect">
            <a:avLst/>
          </a:prstGeom>
          <a:solidFill>
            <a:srgbClr val="8F0E27">
              <a:alpha val="35000"/>
            </a:srgbClr>
          </a:solidFill>
        </p:spPr>
        <p:txBody>
          <a:bodyPr/>
          <a:lstStyle/>
          <a:p>
            <a:endParaRPr lang="es-ES_tradnl"/>
          </a:p>
        </p:txBody>
      </p:sp>
      <p:sp>
        <p:nvSpPr>
          <p:cNvPr id="11" name="TextBox 7">
            <a:extLst>
              <a:ext uri="{FF2B5EF4-FFF2-40B4-BE49-F238E27FC236}">
                <a16:creationId xmlns:a16="http://schemas.microsoft.com/office/drawing/2014/main" id="{5E204EF0-5658-6859-3B73-A47EA707D84B}"/>
              </a:ext>
            </a:extLst>
          </p:cNvPr>
          <p:cNvSpPr txBox="1"/>
          <p:nvPr userDrawn="1"/>
        </p:nvSpPr>
        <p:spPr>
          <a:xfrm>
            <a:off x="7594866" y="6303011"/>
            <a:ext cx="9493633" cy="2650534"/>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800" i="1" spc="169" noProof="0" dirty="0">
                <a:solidFill>
                  <a:srgbClr val="1C2327"/>
                </a:solidFill>
                <a:latin typeface="Corbel" panose="020B0503020204020204" pitchFamily="34" charset="0"/>
              </a:rPr>
              <a:t>Juan fue uno de los doce discípulos de Jesús y testigo ocular de los acontecimientos que registró (21:24,25). Durante las próximas semanas, descubrirá nuevamente </a:t>
            </a:r>
            <a:br>
              <a:rPr lang="es-ES_tradnl" sz="2800" i="1" spc="169" noProof="0" dirty="0">
                <a:solidFill>
                  <a:srgbClr val="1C2327"/>
                </a:solidFill>
                <a:latin typeface="Corbel" panose="020B0503020204020204" pitchFamily="34" charset="0"/>
              </a:rPr>
            </a:br>
            <a:r>
              <a:rPr lang="es-ES_tradnl" sz="2800" i="1" spc="169" noProof="0" dirty="0">
                <a:solidFill>
                  <a:srgbClr val="1C2327"/>
                </a:solidFill>
                <a:latin typeface="Corbel" panose="020B0503020204020204" pitchFamily="34" charset="0"/>
              </a:rPr>
              <a:t>las buenas noticias del amor de Dios y cómo compartirlas con el mundo que Él creó.</a:t>
            </a:r>
            <a:endParaRPr lang="es-ES_tradnl" sz="2800" b="0" i="0" noProof="0" dirty="0">
              <a:effectLst/>
              <a:latin typeface="Franklin Gothic Medium" panose="020B0603020102020204" pitchFamily="34" charset="0"/>
            </a:endParaRPr>
          </a:p>
        </p:txBody>
      </p:sp>
      <p:grpSp>
        <p:nvGrpSpPr>
          <p:cNvPr id="12" name="Group 11">
            <a:extLst>
              <a:ext uri="{FF2B5EF4-FFF2-40B4-BE49-F238E27FC236}">
                <a16:creationId xmlns:a16="http://schemas.microsoft.com/office/drawing/2014/main" id="{9BEFBEDD-776F-B8AD-7200-D392E5AC765E}"/>
              </a:ext>
            </a:extLst>
          </p:cNvPr>
          <p:cNvGrpSpPr/>
          <p:nvPr userDrawn="1"/>
        </p:nvGrpSpPr>
        <p:grpSpPr>
          <a:xfrm>
            <a:off x="1321250" y="6835751"/>
            <a:ext cx="5482368" cy="1775080"/>
            <a:chOff x="1157812" y="6756995"/>
            <a:chExt cx="5681805" cy="1775080"/>
          </a:xfrm>
        </p:grpSpPr>
        <p:sp>
          <p:nvSpPr>
            <p:cNvPr id="13" name="TextBox 6">
              <a:extLst>
                <a:ext uri="{FF2B5EF4-FFF2-40B4-BE49-F238E27FC236}">
                  <a16:creationId xmlns:a16="http://schemas.microsoft.com/office/drawing/2014/main" id="{E905FC34-6376-30A5-0338-61D64208ACF9}"/>
                </a:ext>
              </a:extLst>
            </p:cNvPr>
            <p:cNvSpPr txBox="1"/>
            <p:nvPr userDrawn="1"/>
          </p:nvSpPr>
          <p:spPr>
            <a:xfrm>
              <a:off x="1226792" y="6756995"/>
              <a:ext cx="5612825"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EVANGELIO DE</a:t>
              </a:r>
            </a:p>
          </p:txBody>
        </p:sp>
        <p:sp>
          <p:nvSpPr>
            <p:cNvPr id="14" name="TextBox 6">
              <a:extLst>
                <a:ext uri="{FF2B5EF4-FFF2-40B4-BE49-F238E27FC236}">
                  <a16:creationId xmlns:a16="http://schemas.microsoft.com/office/drawing/2014/main" id="{509956EE-C18C-31F9-A213-2AA6585E4A54}"/>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JUAN</a:t>
              </a:r>
            </a:p>
          </p:txBody>
        </p:sp>
      </p:grpSp>
      <p:sp>
        <p:nvSpPr>
          <p:cNvPr id="15" name="TextBox 8">
            <a:extLst>
              <a:ext uri="{FF2B5EF4-FFF2-40B4-BE49-F238E27FC236}">
                <a16:creationId xmlns:a16="http://schemas.microsoft.com/office/drawing/2014/main" id="{EE493BA3-6613-99CC-A0E3-DD6FFB8754DB}"/>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11, UNIDAD 3, SEPTIEMBRE 2025 A FEBRERO 2026</a:t>
            </a:r>
          </a:p>
        </p:txBody>
      </p:sp>
      <p:pic>
        <p:nvPicPr>
          <p:cNvPr id="16" name="Picture 15">
            <a:extLst>
              <a:ext uri="{FF2B5EF4-FFF2-40B4-BE49-F238E27FC236}">
                <a16:creationId xmlns:a16="http://schemas.microsoft.com/office/drawing/2014/main" id="{E0C856D1-508F-1D46-D1D9-472E36D8C89E}"/>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a:solidFill>
            <a:srgbClr val="91AF93"/>
          </a:solidFill>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chemeClr val="bg1"/>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67FDDD69-A94D-9C75-BE4F-93C5FE988A4E}"/>
              </a:ext>
            </a:extLst>
          </p:cNvPr>
          <p:cNvSpPr txBox="1"/>
          <p:nvPr userDrawn="1"/>
        </p:nvSpPr>
        <p:spPr>
          <a:xfrm>
            <a:off x="2837554" y="5042087"/>
            <a:ext cx="3021558" cy="84555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n-US" sz="2800" dirty="0">
                <a:solidFill>
                  <a:srgbClr val="FFFFFF"/>
                </a:solidFill>
                <a:latin typeface="Franklin Gothic Medium" panose="020B0603020102020204" pitchFamily="34" charset="0"/>
              </a:rPr>
              <a:t>LUCAS 2:11</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6231" t="282" r="27935" b="-282"/>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HUMILDE NACIMIENTO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7203" t="4799" r="47"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22672"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EL ANUNCIO ANGELICAL</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866" r="2521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VIENDO LA SALVACIÓN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DE DIOS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7A6A9F-B3A2-44E2-C051-C408AD1AA4B2}"/>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2" name="TextBox 5">
            <a:extLst>
              <a:ext uri="{FF2B5EF4-FFF2-40B4-BE49-F238E27FC236}">
                <a16:creationId xmlns:a16="http://schemas.microsoft.com/office/drawing/2014/main" id="{558A372B-F026-12C6-35E8-21B9C7B4F7B1}"/>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6" name="TextBox 5">
            <a:extLst>
              <a:ext uri="{FF2B5EF4-FFF2-40B4-BE49-F238E27FC236}">
                <a16:creationId xmlns:a16="http://schemas.microsoft.com/office/drawing/2014/main" id="{FE54B010-22B5-E787-AF67-69EE11F4B8E5}"/>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6" name="TextBox 5">
            <a:extLst>
              <a:ext uri="{FF2B5EF4-FFF2-40B4-BE49-F238E27FC236}">
                <a16:creationId xmlns:a16="http://schemas.microsoft.com/office/drawing/2014/main" id="{56C5521A-B85F-E53B-F10C-97D450D2E41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8F0E27"/>
          </a:solidFill>
        </p:spPr>
        <p:txBody>
          <a:bodyPr/>
          <a:lstStyle/>
          <a:p>
            <a:endParaRPr lang="es-ES_tradnl"/>
          </a:p>
        </p:txBody>
      </p:sp>
      <p:sp>
        <p:nvSpPr>
          <p:cNvPr id="2" name="TextBox 1">
            <a:extLst>
              <a:ext uri="{FF2B5EF4-FFF2-40B4-BE49-F238E27FC236}">
                <a16:creationId xmlns:a16="http://schemas.microsoft.com/office/drawing/2014/main" id="{72F72AC0-C756-4716-BAD6-099B66ED11AD}"/>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
        <p:nvSpPr>
          <p:cNvPr id="10" name="TextBox 9">
            <a:extLst>
              <a:ext uri="{FF2B5EF4-FFF2-40B4-BE49-F238E27FC236}">
                <a16:creationId xmlns:a16="http://schemas.microsoft.com/office/drawing/2014/main" id="{3CB0FF19-DEFF-6ED4-9FF1-A0BE792DEFA2}"/>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7" name="AutoShape 7">
            <a:extLst>
              <a:ext uri="{FF2B5EF4-FFF2-40B4-BE49-F238E27FC236}">
                <a16:creationId xmlns:a16="http://schemas.microsoft.com/office/drawing/2014/main" id="{327A0D00-D484-F4B7-315B-0562AC5A895A}"/>
              </a:ext>
            </a:extLst>
          </p:cNvPr>
          <p:cNvSpPr/>
          <p:nvPr userDrawn="1"/>
        </p:nvSpPr>
        <p:spPr>
          <a:xfrm>
            <a:off x="9687128" y="5600700"/>
            <a:ext cx="8600872" cy="62928"/>
          </a:xfrm>
          <a:prstGeom prst="rect">
            <a:avLst/>
          </a:prstGeom>
          <a:solidFill>
            <a:srgbClr val="8B3A2E"/>
          </a:solidFill>
          <a:ln>
            <a:noFill/>
          </a:ln>
        </p:spPr>
        <p:txBody>
          <a:bodyPr/>
          <a:lstStyle/>
          <a:p>
            <a:endParaRPr lang="es-ES_tradnl"/>
          </a:p>
        </p:txBody>
      </p:sp>
      <p:pic>
        <p:nvPicPr>
          <p:cNvPr id="8" name="Picture 7">
            <a:extLst>
              <a:ext uri="{FF2B5EF4-FFF2-40B4-BE49-F238E27FC236}">
                <a16:creationId xmlns:a16="http://schemas.microsoft.com/office/drawing/2014/main" id="{8CE70B02-99BE-A97B-C288-0F1DBC462E4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8100"/>
            <a:ext cx="9144000" cy="10287000"/>
          </a:xfrm>
          <a:prstGeom prst="rect">
            <a:avLst/>
          </a:prstGeom>
        </p:spPr>
      </p:pic>
      <p:sp>
        <p:nvSpPr>
          <p:cNvPr id="9" name="AutoShape 4">
            <a:extLst>
              <a:ext uri="{FF2B5EF4-FFF2-40B4-BE49-F238E27FC236}">
                <a16:creationId xmlns:a16="http://schemas.microsoft.com/office/drawing/2014/main" id="{668DB59E-A0DB-B22C-C5E1-B7175C146CFE}"/>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
        <p:nvSpPr>
          <p:cNvPr id="10" name="TextBox 5">
            <a:extLst>
              <a:ext uri="{FF2B5EF4-FFF2-40B4-BE49-F238E27FC236}">
                <a16:creationId xmlns:a16="http://schemas.microsoft.com/office/drawing/2014/main" id="{8F98D440-7FD7-C581-E5C7-C63319807DC7}"/>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16 — EL NACIMIENTO DEL SALVADOR</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16.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Lucas 2:15–20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ACEPTANDO LAS BUENAS NOTICIAS</a:t>
            </a:r>
          </a:p>
        </p:txBody>
      </p:sp>
      <p:sp>
        <p:nvSpPr>
          <p:cNvPr id="2" name="TextBox 5">
            <a:extLst>
              <a:ext uri="{FF2B5EF4-FFF2-40B4-BE49-F238E27FC236}">
                <a16:creationId xmlns:a16="http://schemas.microsoft.com/office/drawing/2014/main" id="{C52E6FBA-888A-D2A0-D786-BFDC58DDC742}"/>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Lucas 2:8–14</a:t>
            </a:r>
          </a:p>
        </p:txBody>
      </p:sp>
      <p:sp>
        <p:nvSpPr>
          <p:cNvPr id="3" name="TextBox 6">
            <a:extLst>
              <a:ext uri="{FF2B5EF4-FFF2-40B4-BE49-F238E27FC236}">
                <a16:creationId xmlns:a16="http://schemas.microsoft.com/office/drawing/2014/main" id="{07583886-16C2-8478-E276-9AEBC4166968}"/>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MENSAJE DE LOS ÁNGELES</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609600" y="3695700"/>
            <a:ext cx="96012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tipo de pensamientos y emociones cree que experimentaron los pastores esa noche? ¿Qué experimenta usted cuando Dios hace algo asombroso en su vida?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maneras en que podemos glorificar y alabar a Dios por enviar a su Hijo para ser nuestro Salvador?</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Lucas 2:21–35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RECONOCIENDO AL SALVADOR</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8918448"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Aunque el nacimiento de Jesús fue hace miles de años, ¿cómo podemos experimentar el sentido de asombro y admiración que trajo a todos los que lo presenciaron?</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podemos permanecer en sintonía con el Espíritu Santo para ser guiados e inspirados por el Espíritu como lo fue Simeón?</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Lucas 2:36–38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PROCLAMANDO LAS BUENAS NUEVAS</a:t>
            </a:r>
          </a:p>
        </p:txBody>
      </p:sp>
      <p:sp>
        <p:nvSpPr>
          <p:cNvPr id="2" name="TextBox 5">
            <a:extLst>
              <a:ext uri="{FF2B5EF4-FFF2-40B4-BE49-F238E27FC236}">
                <a16:creationId xmlns:a16="http://schemas.microsoft.com/office/drawing/2014/main" id="{1091B53F-04DC-9076-2469-C67AB5F3F82A}"/>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Lucas 2:21–35</a:t>
            </a:r>
          </a:p>
        </p:txBody>
      </p:sp>
      <p:sp>
        <p:nvSpPr>
          <p:cNvPr id="3" name="TextBox 6">
            <a:extLst>
              <a:ext uri="{FF2B5EF4-FFF2-40B4-BE49-F238E27FC236}">
                <a16:creationId xmlns:a16="http://schemas.microsoft.com/office/drawing/2014/main" id="{582630D3-A412-4C5E-718F-FBE980EF627F}"/>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RECONOCIENDO AL SALVADOR</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14400" y="3619500"/>
            <a:ext cx="93726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Hacia el final de su vida, Pablo escribió: «He peleado la buena batalla, he acabado la carrera, he guardado la fe» (2 Timoteo 4:7). ¿Cómo refleja la vida de Ana las palabras de Pablo?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En esta época del año, ¿cuáles son algunas formas en que puede compartir luz y esperanza con las personas que no conocen a Cristo como Salvador? </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009900"/>
            <a:ext cx="8153400" cy="640175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¿Cuándo fue la última vez que compartió las buenas noticias de Jesús con alguien? Pida al Espíritu Santo que lo guíe hacia las personas que necesitan escuchar el evangelio y luego deje que su amor por Dios se desborde mientras comparte todo lo que Jesús ha hecho por usted.</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Elabore un plan para que su grupo proporcione alimentos o regalos a una familia necesitada esta Navidad.</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Ore por las personas que nunca han escuchado la historia de Jesús—ya sea en su propia comunidad o en otro país.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3" y="5981700"/>
            <a:ext cx="7442557"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Todo lo que Jesús afirmó sobre sí mismo es verdad.</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2"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a:t>
            </a:r>
            <a:r>
              <a:rPr lang="en-US" sz="6000" dirty="0">
                <a:solidFill>
                  <a:schemeClr val="bg1">
                    <a:lumMod val="95000"/>
                  </a:schemeClr>
                </a:solidFill>
                <a:latin typeface="Franklin Gothic Medium" panose="020B0603020102020204" pitchFamily="34" charset="0"/>
              </a:rPr>
              <a:t>17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JESÚS: EL GRAN YO SOY</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8B3C73-8EDC-92AF-EFFC-0AE0DC1451F1}"/>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AÑADIR ENCABEZADO</a:t>
            </a:r>
            <a:endParaRPr lang="en-US" sz="5500" dirty="0">
              <a:solidFill>
                <a:schemeClr val="bg1">
                  <a:lumMod val="95000"/>
                </a:schemeClr>
              </a:solidFill>
            </a:endParaRPr>
          </a:p>
        </p:txBody>
      </p:sp>
      <p:sp>
        <p:nvSpPr>
          <p:cNvPr id="5" name="TextBox 4">
            <a:extLst>
              <a:ext uri="{FF2B5EF4-FFF2-40B4-BE49-F238E27FC236}">
                <a16:creationId xmlns:a16="http://schemas.microsoft.com/office/drawing/2014/main" id="{0782F74A-8EAF-1C87-A5EA-4447744D8850}"/>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p:txBody>
      </p:sp>
    </p:spTree>
    <p:extLst>
      <p:ext uri="{BB962C8B-B14F-4D97-AF65-F5344CB8AC3E}">
        <p14:creationId xmlns:p14="http://schemas.microsoft.com/office/powerpoint/2010/main" val="384595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D7D573E2-4BDE-95D4-F5DC-1C0565736465}"/>
              </a:ext>
            </a:extLst>
          </p:cNvPr>
          <p:cNvSpPr txBox="1"/>
          <p:nvPr/>
        </p:nvSpPr>
        <p:spPr>
          <a:xfrm>
            <a:off x="9681180" y="5905500"/>
            <a:ext cx="8073420" cy="553998"/>
          </a:xfrm>
          <a:prstGeom prst="rect">
            <a:avLst/>
          </a:prstGeom>
        </p:spPr>
        <p:txBody>
          <a:bodyPr wrap="square" lIns="0" tIns="0" rIns="0" bIns="0" rtlCol="0" anchor="t">
            <a:spAutoFit/>
          </a:bodyPr>
          <a:lstStyle/>
          <a:p>
            <a:r>
              <a:rPr lang="es-ES_tradnl" sz="3600" i="1" dirty="0">
                <a:solidFill>
                  <a:schemeClr val="bg1"/>
                </a:solidFill>
                <a:latin typeface="Corbel" panose="020B0503020204020204" pitchFamily="34" charset="0"/>
              </a:rPr>
              <a:t>Jesús nació para ser el Salvador del mundo.</a:t>
            </a:r>
          </a:p>
        </p:txBody>
      </p:sp>
      <p:sp>
        <p:nvSpPr>
          <p:cNvPr id="5" name="TextBox 4">
            <a:extLst>
              <a:ext uri="{FF2B5EF4-FFF2-40B4-BE49-F238E27FC236}">
                <a16:creationId xmlns:a16="http://schemas.microsoft.com/office/drawing/2014/main" id="{FBF9C2A7-FFB1-C960-41DC-858842BC3E68}"/>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s-ES_tradnl" sz="6000" i="0" dirty="0">
                <a:solidFill>
                  <a:schemeClr val="bg1">
                    <a:lumMod val="95000"/>
                  </a:schemeClr>
                </a:solidFill>
                <a:latin typeface="Franklin Gothic Medium" panose="020B0603020102020204" pitchFamily="34" charset="0"/>
              </a:rPr>
              <a:t>LECCIÓN 16</a:t>
            </a:r>
            <a:br>
              <a:rPr lang="es-ES_tradnl" sz="4400" i="0" dirty="0">
                <a:solidFill>
                  <a:schemeClr val="bg1">
                    <a:lumMod val="95000"/>
                  </a:schemeClr>
                </a:solidFill>
                <a:latin typeface="Franklin Gothic Medium" panose="020B0603020102020204" pitchFamily="34" charset="0"/>
              </a:rPr>
            </a:br>
            <a:r>
              <a:rPr lang="es-ES_tradnl" sz="4400" dirty="0">
                <a:solidFill>
                  <a:schemeClr val="bg1">
                    <a:lumMod val="95000"/>
                  </a:schemeClr>
                </a:solidFill>
                <a:latin typeface="Franklin Gothic Medium" panose="020B0603020102020204" pitchFamily="34" charset="0"/>
              </a:rPr>
              <a:t>EL NACIMIENTO DEL SALVADOR</a:t>
            </a:r>
            <a:endParaRPr lang="es-ES_tradnl"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4860066E-E229-4114-0A2B-00DCAA37CD43}"/>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AÑADIR ENCABEZADO</a:t>
            </a:r>
            <a:endParaRPr lang="en-US" sz="5499" b="0" i="0" spc="300" dirty="0">
              <a:solidFill>
                <a:srgbClr val="FFFFFF"/>
              </a:solidFill>
              <a:latin typeface="Franklin Gothic Medium" panose="020B0603020102020204" pitchFamily="34" charset="0"/>
            </a:endParaRPr>
          </a:p>
        </p:txBody>
      </p:sp>
      <p:sp>
        <p:nvSpPr>
          <p:cNvPr id="5" name="TextBox 3">
            <a:extLst>
              <a:ext uri="{FF2B5EF4-FFF2-40B4-BE49-F238E27FC236}">
                <a16:creationId xmlns:a16="http://schemas.microsoft.com/office/drawing/2014/main" id="{2CFA8A7D-C952-55E5-F4A5-C2792E518CB4}"/>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Añadir</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a:t>
            </a: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texto</a:t>
            </a: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2392733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734819"/>
            <a:ext cx="8291953" cy="4062651"/>
          </a:xfrm>
          <a:prstGeom prst="rect">
            <a:avLst/>
          </a:prstGeom>
        </p:spPr>
        <p:txBody>
          <a:bodyPr wrap="square" lIns="0" tIns="0" rIns="0" bIns="0" rtlCol="0" anchor="ctr">
            <a:spAutoFit/>
          </a:bodyPr>
          <a:lstStyle/>
          <a:p>
            <a:r>
              <a:rPr lang="es-ES_tradnl" sz="6600" noProof="0" dirty="0">
                <a:solidFill>
                  <a:schemeClr val="bg1"/>
                </a:solidFill>
                <a:latin typeface="Corbel" panose="020B0503020204020204" pitchFamily="34" charset="0"/>
              </a:rPr>
              <a:t>Os ha nacido hoy, </a:t>
            </a:r>
            <a:br>
              <a:rPr lang="es-ES_tradnl" sz="6600" noProof="0" dirty="0">
                <a:solidFill>
                  <a:schemeClr val="bg1"/>
                </a:solidFill>
                <a:latin typeface="Corbel" panose="020B0503020204020204" pitchFamily="34" charset="0"/>
              </a:rPr>
            </a:br>
            <a:r>
              <a:rPr lang="es-ES_tradnl" sz="6600" noProof="0" dirty="0">
                <a:solidFill>
                  <a:schemeClr val="bg1"/>
                </a:solidFill>
                <a:latin typeface="Corbel" panose="020B0503020204020204" pitchFamily="34" charset="0"/>
              </a:rPr>
              <a:t>en la ciudad de David, un Salvador, que es CRISTO el Señor.</a:t>
            </a:r>
          </a:p>
        </p:txBody>
      </p:sp>
      <p:pic>
        <p:nvPicPr>
          <p:cNvPr id="4" name="Picture 6">
            <a:extLst>
              <a:ext uri="{FF2B5EF4-FFF2-40B4-BE49-F238E27FC236}">
                <a16:creationId xmlns:a16="http://schemas.microsoft.com/office/drawing/2014/main" id="{8AB249F1-C1CA-9009-5F3A-37D1A8E2103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3595247" y="3733019"/>
            <a:ext cx="1513271" cy="1179944"/>
          </a:xfrm>
          <a:prstGeom prst="rect">
            <a:avLst/>
          </a:prstGeom>
        </p:spPr>
      </p:pic>
      <p:sp>
        <p:nvSpPr>
          <p:cNvPr id="5" name="AutoShape 5">
            <a:extLst>
              <a:ext uri="{FF2B5EF4-FFF2-40B4-BE49-F238E27FC236}">
                <a16:creationId xmlns:a16="http://schemas.microsoft.com/office/drawing/2014/main" id="{100C4E84-6085-1345-91AB-9EE6EE1BCA5B}"/>
              </a:ext>
            </a:extLst>
          </p:cNvPr>
          <p:cNvSpPr/>
          <p:nvPr/>
        </p:nvSpPr>
        <p:spPr>
          <a:xfrm rot="5400000">
            <a:off x="3766524" y="4764735"/>
            <a:ext cx="4271280" cy="86104"/>
          </a:xfrm>
          <a:prstGeom prst="rect">
            <a:avLst/>
          </a:prstGeom>
          <a:solidFill>
            <a:srgbClr val="FFFFFF"/>
          </a:solidFill>
        </p:spPr>
        <p:txBody>
          <a:bodyPr/>
          <a:lstStyle/>
          <a:p>
            <a:endParaRPr lang="en-US"/>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5438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LAS CIRCUNSTANCIAS DEL NACIMIENTO DE JESÚS</a:t>
            </a:r>
          </a:p>
          <a:p>
            <a:pPr>
              <a:lnSpc>
                <a:spcPts val="3840"/>
              </a:lnSpc>
            </a:pPr>
            <a:r>
              <a:rPr lang="en-US" sz="3200" spc="160" dirty="0">
                <a:solidFill>
                  <a:srgbClr val="FFFFFF"/>
                </a:solidFill>
                <a:latin typeface="Franklin Gothic Medium" panose="020B0603020102020204" pitchFamily="34" charset="0"/>
              </a:rPr>
              <a:t>Lucas 2:1–5</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nos animamos a seguir a Jesús cuando vemos la mano de Dios obrando en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las circunstancias de Su nacimiento?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Describa una ocasión en que atravesó un momento difícil que finalmente lo ayudó a crecer espiritualmente. ¿De qué manera creció?</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62951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Lucas 2:6,7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7140304"/>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REY EN UN PESEBRE</a:t>
            </a:r>
          </a:p>
        </p:txBody>
      </p:sp>
      <p:sp>
        <p:nvSpPr>
          <p:cNvPr id="2" name="TextBox 6">
            <a:extLst>
              <a:ext uri="{FF2B5EF4-FFF2-40B4-BE49-F238E27FC236}">
                <a16:creationId xmlns:a16="http://schemas.microsoft.com/office/drawing/2014/main" id="{7C70445A-A150-A0AF-D424-0329E3F5E46F}"/>
              </a:ext>
            </a:extLst>
          </p:cNvPr>
          <p:cNvSpPr txBox="1"/>
          <p:nvPr/>
        </p:nvSpPr>
        <p:spPr>
          <a:xfrm>
            <a:off x="9448800" y="5303520"/>
            <a:ext cx="75438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LAS CIRCUNSTANCIAS DEL NACIMIENTO DE JESÚS</a:t>
            </a:r>
          </a:p>
          <a:p>
            <a:pPr>
              <a:lnSpc>
                <a:spcPts val="3840"/>
              </a:lnSpc>
            </a:pPr>
            <a:r>
              <a:rPr lang="en-US" sz="3200" spc="160" dirty="0">
                <a:solidFill>
                  <a:srgbClr val="FFFFFF"/>
                </a:solidFill>
                <a:latin typeface="Franklin Gothic Medium" panose="020B0603020102020204" pitchFamily="34" charset="0"/>
              </a:rPr>
              <a:t>Lucas 2:1–5</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219200" y="3771900"/>
            <a:ext cx="87630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es importante que Jesús viniera al mundo en circunstancias humildes?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Lea Filipenses 2:5–11. Pablo comienza la descripción de la encarnación de Jesús diciendo que debemos tener la misma actitud que tuvo Jesús. ¿Cómo podemos ser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más humildes en la vida cotidiana?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Lucas 2:8–14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MENSAJE DE LOS ÁNGELES</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19500"/>
            <a:ext cx="88392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En Juan 14:27, Jesús dijo a sus discípulos: «La paz os dejo, mi paz os doy; yo no os la doy como el mundo la da». ¿Qué hace que la paz de Jesús sea tan única?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prácticas en que podemos compartir el mensaje de la paz de Dios en este mundo lleno de dolor, incertidumbre y violencia?</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969</TotalTime>
  <Words>2024</Words>
  <Application>Microsoft Macintosh PowerPoint</Application>
  <PresentationFormat>Custom</PresentationFormat>
  <Paragraphs>127</Paragraphs>
  <Slides>21</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Corbel</vt:lpstr>
      <vt:lpstr>Franklin Gothic Book</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7</cp:revision>
  <dcterms:created xsi:type="dcterms:W3CDTF">2023-08-11T18:12:45Z</dcterms:created>
  <dcterms:modified xsi:type="dcterms:W3CDTF">2025-10-06T16:30:26Z</dcterms:modified>
  <dc:identifier>DAEvRMTdTXk</dc:identifier>
</cp:coreProperties>
</file>